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handoutMasterIdLst>
    <p:handoutMasterId r:id="rId6"/>
  </p:handoutMasterIdLst>
  <p:sldIdLst>
    <p:sldId id="339" r:id="rId2"/>
    <p:sldId id="341" r:id="rId3"/>
    <p:sldId id="340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75281C8E-67B5-4082-AC44-2AD4AA833493}">
          <p14:sldIdLst>
            <p14:sldId id="339"/>
            <p14:sldId id="341"/>
            <p14:sldId id="340"/>
          </p14:sldIdLst>
        </p14:section>
        <p14:section name="Untitled Section" id="{11F985FC-0E6E-4BB3-B080-D2287DB4CC00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notes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5334"/>
    <a:srgbClr val="FF4A38"/>
    <a:srgbClr val="F6A30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108" autoAdjust="0"/>
  </p:normalViewPr>
  <p:slideViewPr>
    <p:cSldViewPr>
      <p:cViewPr varScale="1">
        <p:scale>
          <a:sx n="101" d="100"/>
          <a:sy n="101" d="100"/>
        </p:scale>
        <p:origin x="294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>
      <p:cViewPr>
        <p:scale>
          <a:sx n="192" d="100"/>
          <a:sy n="192" d="100"/>
        </p:scale>
        <p:origin x="-912" y="2256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BE25468-EB0D-9D4D-92F9-3B8AEC152397}" type="datetimeFigureOut">
              <a:rPr lang="en-US" smtClean="0"/>
              <a:pPr/>
              <a:t>10/9/2018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EE57BA-2DF8-DB4F-BF59-E26C7F0DD91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75488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0C2FB7A-FF91-41CE-B7CE-714043A466EA}" type="datetimeFigureOut">
              <a:rPr lang="en-GB" smtClean="0"/>
              <a:pPr/>
              <a:t>09/10/2018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ED6E15D-5C16-4561-9306-5F8DCEE3C260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317265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GB" baseline="0" dirty="0"/>
              <a:t>In the coming years the United Reformed Church wants to place a greater emphasis on discipleship and mission,</a:t>
            </a:r>
          </a:p>
          <a:p>
            <a:r>
              <a:rPr lang="en-GB" baseline="0" dirty="0"/>
              <a:t>under the banner ‘Walking the Way – living the life of Jesus today.</a:t>
            </a:r>
          </a:p>
          <a:p>
            <a:endParaRPr lang="en-GB" baseline="0" dirty="0"/>
          </a:p>
          <a:p>
            <a:r>
              <a:rPr lang="en-GB" baseline="0" dirty="0"/>
              <a:t>We are all called to follow Jesus. Disciples is who we are, discipleship is what we do.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D6E15D-5C16-4561-9306-5F8DCEE3C260}" type="slidenum">
              <a:rPr lang="en-GB" smtClean="0"/>
              <a:pPr/>
              <a:t>1</a:t>
            </a:fld>
            <a:endParaRPr lang="en-GB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>
            <a:lvl1pPr algn="ctr">
              <a:defRPr>
                <a:solidFill>
                  <a:srgbClr val="FF5334"/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886200"/>
            <a:ext cx="77724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4400" b="0">
                <a:solidFill>
                  <a:srgbClr val="FF5334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pic>
        <p:nvPicPr>
          <p:cNvPr id="4" name="Picture 3" descr="Gradient strip.png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6104138"/>
            <a:ext cx="9220200" cy="768951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FF5334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solidFill>
                  <a:srgbClr val="FF5334"/>
                </a:solidFill>
              </a:defRPr>
            </a:lvl1pPr>
            <a:lvl2pPr>
              <a:defRPr>
                <a:solidFill>
                  <a:srgbClr val="FF5334"/>
                </a:solidFill>
              </a:defRPr>
            </a:lvl2pPr>
            <a:lvl3pPr>
              <a:defRPr>
                <a:solidFill>
                  <a:srgbClr val="FF5334"/>
                </a:solidFill>
              </a:defRPr>
            </a:lvl3pPr>
            <a:lvl4pPr>
              <a:defRPr>
                <a:solidFill>
                  <a:srgbClr val="FF5334"/>
                </a:solidFill>
              </a:defRPr>
            </a:lvl4pPr>
            <a:lvl5pPr>
              <a:defRPr>
                <a:solidFill>
                  <a:srgbClr val="FF5334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>
            <a:lvl1pPr>
              <a:defRPr>
                <a:solidFill>
                  <a:srgbClr val="FF5334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>
            <a:lvl1pPr>
              <a:defRPr>
                <a:solidFill>
                  <a:srgbClr val="FF5334"/>
                </a:solidFill>
              </a:defRPr>
            </a:lvl1pPr>
            <a:lvl2pPr>
              <a:defRPr>
                <a:solidFill>
                  <a:srgbClr val="FF5334"/>
                </a:solidFill>
              </a:defRPr>
            </a:lvl2pPr>
            <a:lvl3pPr>
              <a:defRPr>
                <a:solidFill>
                  <a:srgbClr val="FF5334"/>
                </a:solidFill>
              </a:defRPr>
            </a:lvl3pPr>
            <a:lvl4pPr>
              <a:defRPr>
                <a:solidFill>
                  <a:srgbClr val="FF5334"/>
                </a:solidFill>
              </a:defRPr>
            </a:lvl4pPr>
            <a:lvl5pPr>
              <a:defRPr>
                <a:solidFill>
                  <a:srgbClr val="FF5334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Walking the Way logo.jpg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676400" y="1143001"/>
            <a:ext cx="6172200" cy="432210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05000" y="4648200"/>
            <a:ext cx="5410200" cy="10668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Rectangle 4"/>
          <p:cNvSpPr/>
          <p:nvPr userDrawn="1"/>
        </p:nvSpPr>
        <p:spPr>
          <a:xfrm>
            <a:off x="1981200" y="0"/>
            <a:ext cx="2133600" cy="14478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 userDrawn="1"/>
        </p:nvSpPr>
        <p:spPr>
          <a:xfrm>
            <a:off x="1456814" y="647436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44936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gradient full page.jpg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76200" y="0"/>
            <a:ext cx="9700752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820917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pic>
        <p:nvPicPr>
          <p:cNvPr id="3" name="Picture 2" descr="gradient full page.jpg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76200" y="0"/>
            <a:ext cx="9700752" cy="6858000"/>
          </a:xfrm>
          <a:prstGeom prst="rect">
            <a:avLst/>
          </a:prstGeom>
        </p:spPr>
      </p:pic>
      <p:sp>
        <p:nvSpPr>
          <p:cNvPr id="4" name="Rectangle 3"/>
          <p:cNvSpPr/>
          <p:nvPr userDrawn="1"/>
        </p:nvSpPr>
        <p:spPr>
          <a:xfrm>
            <a:off x="-152400" y="-76200"/>
            <a:ext cx="9829800" cy="62484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39023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470025"/>
          </a:xfrm>
        </p:spPr>
        <p:txBody>
          <a:bodyPr/>
          <a:lstStyle>
            <a:lvl1pPr algn="ctr">
              <a:defRPr>
                <a:solidFill>
                  <a:srgbClr val="FF5334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8375"/>
            <a:ext cx="77724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4400" b="0">
                <a:solidFill>
                  <a:srgbClr val="FF5334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pic>
        <p:nvPicPr>
          <p:cNvPr id="7" name="Picture 6" descr="Gradient strip.png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6104138"/>
            <a:ext cx="9220200" cy="768951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FF5334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pic>
        <p:nvPicPr>
          <p:cNvPr id="4" name="Picture 3" descr="urc_logo_type_white.png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6306" y="5638800"/>
            <a:ext cx="2179695" cy="1143000"/>
          </a:xfrm>
          <a:prstGeom prst="rect">
            <a:avLst/>
          </a:prstGeom>
        </p:spPr>
      </p:pic>
      <p:pic>
        <p:nvPicPr>
          <p:cNvPr id="5" name="Picture 4" descr="Gradient strip.png"/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6104138"/>
            <a:ext cx="9220200" cy="768951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pic>
        <p:nvPicPr>
          <p:cNvPr id="5" name="Picture 4" descr="urc_logo_type_white.png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6306" y="5638800"/>
            <a:ext cx="2179695" cy="1143000"/>
          </a:xfrm>
          <a:prstGeom prst="rect">
            <a:avLst/>
          </a:prstGeom>
        </p:spPr>
      </p:pic>
      <p:pic>
        <p:nvPicPr>
          <p:cNvPr id="6" name="Picture 5" descr="Gradient strip.png"/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6104138"/>
            <a:ext cx="9220200" cy="768951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FF5334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FF5334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1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FF5334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FF5334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914400"/>
            <a:ext cx="3008313" cy="1162050"/>
          </a:xfrm>
        </p:spPr>
        <p:txBody>
          <a:bodyPr anchor="b"/>
          <a:lstStyle>
            <a:lvl1pPr algn="l">
              <a:defRPr sz="2000" b="1">
                <a:solidFill>
                  <a:srgbClr val="FF5334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295401"/>
            <a:ext cx="5111751" cy="48307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057401"/>
            <a:ext cx="3008313" cy="4068763"/>
          </a:xfrm>
        </p:spPr>
        <p:txBody>
          <a:bodyPr/>
          <a:lstStyle>
            <a:lvl1pPr marL="0" indent="0">
              <a:buNone/>
              <a:defRPr sz="1400">
                <a:solidFill>
                  <a:srgbClr val="FF5334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>
            <a:off x="-228600" y="0"/>
            <a:ext cx="4191000" cy="12954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>
                <a:solidFill>
                  <a:srgbClr val="FF5334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228601"/>
            <a:ext cx="5486400" cy="4498974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>
                <a:solidFill>
                  <a:srgbClr val="FF5334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2.tif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1000" y="1447800"/>
            <a:ext cx="8686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4800" y="2971800"/>
            <a:ext cx="8610600" cy="3657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pic>
        <p:nvPicPr>
          <p:cNvPr id="4" name="Picture 3" descr="Gradient strip.png"/>
          <p:cNvPicPr>
            <a:picLocks noChangeAspect="1"/>
          </p:cNvPicPr>
          <p:nvPr userDrawn="1"/>
        </p:nvPicPr>
        <p:blipFill>
          <a:blip r:embed="rId1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6104138"/>
            <a:ext cx="9220200" cy="768951"/>
          </a:xfrm>
          <a:prstGeom prst="rect">
            <a:avLst/>
          </a:prstGeom>
        </p:spPr>
      </p:pic>
      <p:pic>
        <p:nvPicPr>
          <p:cNvPr id="5" name="Picture 4" descr="URC logo wtw gradient.tif"/>
          <p:cNvPicPr>
            <a:picLocks noChangeAspect="1"/>
          </p:cNvPicPr>
          <p:nvPr userDrawn="1"/>
        </p:nvPicPr>
        <p:blipFill>
          <a:blip r:embed="rId1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88781" y="92600"/>
            <a:ext cx="1752600" cy="1221615"/>
          </a:xfrm>
          <a:prstGeom prst="rect">
            <a:avLst/>
          </a:prstGeom>
        </p:spPr>
      </p:pic>
      <p:pic>
        <p:nvPicPr>
          <p:cNvPr id="7" name="Picture 6" descr="Walking the Way logo.jpg"/>
          <p:cNvPicPr>
            <a:picLocks noChangeAspect="1"/>
          </p:cNvPicPr>
          <p:nvPr userDrawn="1"/>
        </p:nvPicPr>
        <p:blipFill>
          <a:blip r:embed="rId18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209800" y="152400"/>
            <a:ext cx="1741083" cy="12192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1" r:id="rId12"/>
    <p:sldLayoutId id="2147483662" r:id="rId13"/>
    <p:sldLayoutId id="2147483663" r:id="rId14"/>
  </p:sldLayoutIdLst>
  <p:txStyles>
    <p:titleStyle>
      <a:lvl1pPr algn="l" defTabSz="914400" rtl="0" eaLnBrk="1" latinLnBrk="0" hangingPunct="1">
        <a:spcBef>
          <a:spcPts val="0"/>
        </a:spcBef>
        <a:buNone/>
        <a:defRPr sz="5400" b="1" kern="1200">
          <a:solidFill>
            <a:srgbClr val="FF5334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rgbClr val="FF5334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rgbClr val="FF5334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rgbClr val="FF5334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rgbClr val="FF5334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rgbClr val="FF5334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143000" y="4648200"/>
            <a:ext cx="7086600" cy="1066800"/>
          </a:xfrm>
        </p:spPr>
        <p:txBody>
          <a:bodyPr/>
          <a:lstStyle/>
          <a:p>
            <a:pPr algn="ctr"/>
            <a:r>
              <a:rPr lang="en-US" sz="3600" dirty="0">
                <a:solidFill>
                  <a:schemeClr val="bg1">
                    <a:lumMod val="65000"/>
                  </a:schemeClr>
                </a:solidFill>
              </a:rPr>
              <a:t>  - living the life of Jesus today</a:t>
            </a:r>
          </a:p>
        </p:txBody>
      </p:sp>
    </p:spTree>
    <p:extLst>
      <p:ext uri="{BB962C8B-B14F-4D97-AF65-F5344CB8AC3E}">
        <p14:creationId xmlns:p14="http://schemas.microsoft.com/office/powerpoint/2010/main" val="2699916865"/>
      </p:ext>
    </p:extLst>
  </p:cSld>
  <p:clrMapOvr>
    <a:masterClrMapping/>
  </p:clrMapOvr>
  <p:transition spd="med">
    <p:push dir="u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CFA351CD-1C1D-47FF-B708-66C82BDDB9B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A576EC79-FCAC-4F0F-8F23-CD9C2CEC7CC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684456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F44AC786-AF21-41B9-AF0C-5A9D21F463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57D2CE9E-ECEF-48D3-BC65-10C8902DC0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5631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1840</TotalTime>
  <Words>63</Words>
  <Application>Microsoft Office PowerPoint</Application>
  <PresentationFormat>On-screen Show (4:3)</PresentationFormat>
  <Paragraphs>6</Paragraphs>
  <Slides>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6" baseType="lpstr">
      <vt:lpstr>Arial</vt:lpstr>
      <vt:lpstr>Calibri</vt:lpstr>
      <vt:lpstr>Office Theme</vt:lpstr>
      <vt:lpstr>  - living the life of Jesus today</vt:lpstr>
      <vt:lpstr>PowerPoint Presentation</vt:lpstr>
      <vt:lpstr>PowerPoint Presentation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Feasts &amp; Festivals</dc:title>
  <dc:creator>web coordinator@urc</dc:creator>
  <cp:lastModifiedBy>Simon Peters</cp:lastModifiedBy>
  <cp:revision>188</cp:revision>
  <cp:lastPrinted>2017-02-03T11:15:48Z</cp:lastPrinted>
  <dcterms:created xsi:type="dcterms:W3CDTF">2016-07-22T14:01:25Z</dcterms:created>
  <dcterms:modified xsi:type="dcterms:W3CDTF">2018-10-09T12:14:49Z</dcterms:modified>
</cp:coreProperties>
</file>