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4"/>
  </p:notesMasterIdLst>
  <p:sldIdLst>
    <p:sldId id="256" r:id="rId2"/>
    <p:sldId id="272" r:id="rId3"/>
    <p:sldId id="269" r:id="rId4"/>
    <p:sldId id="262" r:id="rId5"/>
    <p:sldId id="266" r:id="rId6"/>
    <p:sldId id="260" r:id="rId7"/>
    <p:sldId id="263" r:id="rId8"/>
    <p:sldId id="267" r:id="rId9"/>
    <p:sldId id="261" r:id="rId10"/>
    <p:sldId id="264" r:id="rId11"/>
    <p:sldId id="265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50" autoAdjust="0"/>
    <p:restoredTop sz="86395"/>
  </p:normalViewPr>
  <p:slideViewPr>
    <p:cSldViewPr snapToGrid="0">
      <p:cViewPr varScale="1">
        <p:scale>
          <a:sx n="105" d="100"/>
          <a:sy n="105" d="100"/>
        </p:scale>
        <p:origin x="48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2F4FB-3839-9547-A813-D65FE6EB0BB4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F7EE-E644-EC4C-A304-704F8260F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673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F7EE-E644-EC4C-A304-704F8260F7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998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F7EE-E644-EC4C-A304-704F8260F7D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8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F7EE-E644-EC4C-A304-704F8260F7D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104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F7EE-E644-EC4C-A304-704F8260F7D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825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F7EE-E644-EC4C-A304-704F8260F7D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540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F7EE-E644-EC4C-A304-704F8260F7D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9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F7EE-E644-EC4C-A304-704F8260F7D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747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F7EE-E644-EC4C-A304-704F8260F7D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75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F7EE-E644-EC4C-A304-704F8260F7D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166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F7EE-E644-EC4C-A304-704F8260F7D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137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F7EE-E644-EC4C-A304-704F8260F7D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04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F7EE-E644-EC4C-A304-704F8260F7D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753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0"/>
            <a:ext cx="9144000" cy="6274676"/>
          </a:xfrm>
        </p:spPr>
        <p:txBody>
          <a:bodyPr lIns="0" tIns="0" rIns="0" bIns="0" anchor="ctr" anchorCtr="0">
            <a:noAutofit/>
          </a:bodyPr>
          <a:lstStyle>
            <a:lvl1pPr algn="l">
              <a:defRPr sz="4800" cap="none" spc="-150" baseline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48D2CC6-63C9-B949-B00F-37973F5661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987" y="5434803"/>
            <a:ext cx="1524000" cy="120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Thursday, May 20,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9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Thursday, May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19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Thursday, May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0"/>
            <a:ext cx="9144000" cy="6274676"/>
          </a:xfrm>
        </p:spPr>
        <p:txBody>
          <a:bodyPr lIns="0" tIns="0" rIns="0" bIns="0" anchor="ctr" anchorCtr="0">
            <a:noAutofit/>
          </a:bodyPr>
          <a:lstStyle>
            <a:lvl1pPr algn="l">
              <a:defRPr sz="4800" cap="none" spc="-150" baseline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48D2CC6-63C9-B949-B00F-37973F5661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987" y="5434803"/>
            <a:ext cx="1524000" cy="120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6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Thursday, May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1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Thursday, May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64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Thursday, May 20,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8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Thursday, May 20,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0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Thursday, May 20,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12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Thursday, May 20,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5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Thursday, May 20,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2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Thursday, May 20,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9520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7" r:id="rId2"/>
    <p:sldLayoutId id="2147483682" r:id="rId3"/>
    <p:sldLayoutId id="2147483683" r:id="rId4"/>
    <p:sldLayoutId id="2147483684" r:id="rId5"/>
    <p:sldLayoutId id="2147483685" r:id="rId6"/>
    <p:sldLayoutId id="2147483679" r:id="rId7"/>
    <p:sldLayoutId id="2147483675" r:id="rId8"/>
    <p:sldLayoutId id="2147483676" r:id="rId9"/>
    <p:sldLayoutId id="2147483677" r:id="rId10"/>
    <p:sldLayoutId id="2147483678" r:id="rId11"/>
    <p:sldLayoutId id="2147483680" r:id="rId1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acbook pro displaying group of people">
            <a:extLst>
              <a:ext uri="{FF2B5EF4-FFF2-40B4-BE49-F238E27FC236}">
                <a16:creationId xmlns:a16="http://schemas.microsoft.com/office/drawing/2014/main" id="{745E6792-637F-4601-94AF-EFE8412A1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2" r="-2" b="-2"/>
          <a:stretch/>
        </p:blipFill>
        <p:spPr bwMode="auto">
          <a:xfrm>
            <a:off x="4038599" y="10"/>
            <a:ext cx="8160026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5E2357-3D13-44A7-B5EC-E829A475E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954" y="252424"/>
            <a:ext cx="3386915" cy="3770936"/>
          </a:xfrm>
        </p:spPr>
        <p:txBody>
          <a:bodyPr anchor="t">
            <a:noAutofit/>
          </a:bodyPr>
          <a:lstStyle/>
          <a:p>
            <a:pPr algn="l"/>
            <a:endParaRPr lang="en-GB" sz="8000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724AE0-FF56-41A8-BA4E-F3EF3359C06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6955" y="6012578"/>
            <a:ext cx="3409071" cy="566664"/>
          </a:xfrm>
        </p:spPr>
        <p:txBody>
          <a:bodyPr anchor="t">
            <a:normAutofit/>
          </a:bodyPr>
          <a:lstStyle/>
          <a:p>
            <a:endParaRPr lang="en-GB" sz="2400" b="1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D488510-F694-487C-94E9-77E9B07BC96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1000"/>
                    </a14:imgEffect>
                    <a14:imgEffect>
                      <a14:colorTemperature colorTemp="5104"/>
                    </a14:imgEffect>
                    <a14:imgEffect>
                      <a14:saturation sat="310000"/>
                    </a14:imgEffect>
                    <a14:imgEffect>
                      <a14:brightnessContrast bright="32000" contrast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708">
            <a:off x="10812461" y="3584350"/>
            <a:ext cx="1167703" cy="694800"/>
          </a:xfrm>
          <a:prstGeom prst="rect">
            <a:avLst/>
          </a:prstGeom>
          <a:effectLst>
            <a:outerShdw dist="50800" sx="1000" sy="1000" algn="ctr" rotWithShape="0">
              <a:srgbClr val="000000">
                <a:alpha val="43137"/>
              </a:srgb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289056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630"/>
    </mc:Choice>
    <mc:Fallback>
      <p:transition advTm="2630"/>
    </mc:Fallback>
  </mc:AlternateContent>
  <p:extLst>
    <p:ext uri="{E180D4A7-C9FB-4DFB-919C-405C955672EB}">
      <p14:showEvtLst xmlns:p14="http://schemas.microsoft.com/office/powerpoint/2010/main">
        <p14:playEvt time="8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7AD5E-111E-BD44-8A2C-3BE98E5A3D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Yes, God is here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we try to share,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weave us together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mutual care,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308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610"/>
    </mc:Choice>
    <mc:Fallback>
      <p:transition advTm="461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46BCD-CB81-AA4C-9A91-E956807FEC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make us strong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the problems out there,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so, boom, boom, boom! </a:t>
            </a:r>
          </a:p>
        </p:txBody>
      </p:sp>
    </p:spTree>
    <p:extLst>
      <p:ext uri="{BB962C8B-B14F-4D97-AF65-F5344CB8AC3E}">
        <p14:creationId xmlns:p14="http://schemas.microsoft.com/office/powerpoint/2010/main" val="3747102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410"/>
    </mc:Choice>
    <mc:Fallback>
      <p:transition advTm="541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A418D1-1B98-534F-A839-CBB32986C8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06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961"/>
    </mc:Choice>
    <mc:Fallback>
      <p:transition advTm="396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acbook pro displaying group of people">
            <a:extLst>
              <a:ext uri="{FF2B5EF4-FFF2-40B4-BE49-F238E27FC236}">
                <a16:creationId xmlns:a16="http://schemas.microsoft.com/office/drawing/2014/main" id="{745E6792-637F-4601-94AF-EFE8412A1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2" r="-2" b="-2"/>
          <a:stretch/>
        </p:blipFill>
        <p:spPr bwMode="auto">
          <a:xfrm>
            <a:off x="4038599" y="10"/>
            <a:ext cx="8160026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5E2357-3D13-44A7-B5EC-E829A475E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954" y="252424"/>
            <a:ext cx="3409071" cy="3770936"/>
          </a:xfrm>
        </p:spPr>
        <p:txBody>
          <a:bodyPr anchor="t">
            <a:noAutofit/>
          </a:bodyPr>
          <a:lstStyle/>
          <a:p>
            <a:pPr algn="l"/>
            <a:r>
              <a:rPr lang="en-GB" sz="8800" spc="-150" dirty="0">
                <a:solidFill>
                  <a:schemeClr val="bg1"/>
                </a:solidFill>
              </a:rPr>
              <a:t>Zoom,</a:t>
            </a:r>
            <a:br>
              <a:rPr lang="en-GB" sz="8800" spc="-150" dirty="0">
                <a:solidFill>
                  <a:schemeClr val="bg1"/>
                </a:solidFill>
              </a:rPr>
            </a:br>
            <a:r>
              <a:rPr lang="en-GB" sz="8800" dirty="0"/>
              <a:t>Z</a:t>
            </a:r>
            <a:r>
              <a:rPr lang="en-GB" sz="8800" spc="-150" dirty="0">
                <a:solidFill>
                  <a:schemeClr val="bg1"/>
                </a:solidFill>
              </a:rPr>
              <a:t>oom, </a:t>
            </a:r>
            <a:br>
              <a:rPr lang="en-GB" sz="8800" spc="-150" dirty="0">
                <a:solidFill>
                  <a:schemeClr val="bg1"/>
                </a:solidFill>
              </a:rPr>
            </a:br>
            <a:r>
              <a:rPr lang="en-GB" sz="8800" dirty="0"/>
              <a:t>Z</a:t>
            </a:r>
            <a:r>
              <a:rPr lang="en-GB" sz="8800" spc="-150" dirty="0">
                <a:solidFill>
                  <a:schemeClr val="bg1"/>
                </a:solidFill>
              </a:rPr>
              <a:t>oom!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724AE0-FF56-41A8-BA4E-F3EF3359C06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6955" y="6012578"/>
            <a:ext cx="3409071" cy="566664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en-GB" sz="2400" b="1" spc="-150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LYRICS: JOHN CAMPBELL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D488510-F694-487C-94E9-77E9B07BC96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1000"/>
                    </a14:imgEffect>
                    <a14:imgEffect>
                      <a14:colorTemperature colorTemp="5104"/>
                    </a14:imgEffect>
                    <a14:imgEffect>
                      <a14:saturation sat="310000"/>
                    </a14:imgEffect>
                    <a14:imgEffect>
                      <a14:brightnessContrast bright="32000" contrast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708">
            <a:off x="10812461" y="3584350"/>
            <a:ext cx="1167703" cy="694800"/>
          </a:xfrm>
          <a:prstGeom prst="rect">
            <a:avLst/>
          </a:prstGeom>
          <a:effectLst>
            <a:outerShdw dist="50800" sx="1000" sy="1000" algn="ctr" rotWithShape="0">
              <a:srgbClr val="000000">
                <a:alpha val="43137"/>
              </a:srgb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698491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356"/>
    </mc:Choice>
    <mc:Fallback>
      <p:transition advTm="235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E7210-8331-714C-97F6-8B817F9260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Zoom, Zoom, </a:t>
            </a:r>
            <a:r>
              <a:rPr lang="en-GB" dirty="0">
                <a:ea typeface="Calibri" panose="020F0502020204030204" pitchFamily="34" charset="0"/>
              </a:rPr>
              <a:t>Z</a:t>
            </a: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oom!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Zoom, Zoom, </a:t>
            </a:r>
            <a:r>
              <a:rPr lang="en-GB" dirty="0">
                <a:ea typeface="Calibri" panose="020F0502020204030204" pitchFamily="34" charset="0"/>
              </a:rPr>
              <a:t>Z</a:t>
            </a: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oom!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God’s in the room,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God’s in the room.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89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798"/>
    </mc:Choice>
    <mc:Fallback>
      <p:transition advTm="879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8D835-AE4F-6640-A533-648961BD36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may be scattered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 home by home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some of us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 even live alone, 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30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967"/>
    </mc:Choice>
    <mc:Fallback>
      <p:transition advTm="496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2ECB-F3A0-0843-9758-EB5117E2F8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 God will gather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 all into one,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Zoom, Zoom, Zoom!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58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022"/>
    </mc:Choice>
    <mc:Fallback>
      <p:transition advTm="602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7B6C1-ACA0-EB44-9A8C-0A5E6E288A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Zoom, Zoom, </a:t>
            </a:r>
            <a:r>
              <a:rPr lang="en-GB" dirty="0">
                <a:ea typeface="Calibri" panose="020F0502020204030204" pitchFamily="34" charset="0"/>
              </a:rPr>
              <a:t>Z</a:t>
            </a: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oom!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Zoom, Zoom, Zoom</a:t>
            </a:r>
            <a:r>
              <a:rPr lang="en-GB" dirty="0">
                <a:ea typeface="Calibri" panose="020F0502020204030204" pitchFamily="34" charset="0"/>
              </a:rPr>
              <a:t>!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God’s in the room,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just don’t assume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195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9315"/>
    </mc:Choice>
    <mc:Fallback>
      <p:transition advTm="931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E44B5-C5BD-5B4A-BE5C-8F09DA3E20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 only those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can get on screen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 reached by the God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loves us, unseen,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88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911"/>
    </mc:Choice>
    <mc:Fallback>
      <p:transition advTm="491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DD0DB-2045-594D-8BEB-68D1BB6DE7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let’s pray for all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we now join and sing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Zoom, Zoom, Zoom!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959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271"/>
    </mc:Choice>
    <mc:Fallback>
      <p:transition advTm="627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CAE3D-C2B9-3349-AA79-1002D3CF3B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Zoom, Zoom, Zoom</a:t>
            </a:r>
            <a:r>
              <a:rPr lang="en-GB" dirty="0">
                <a:ea typeface="Calibri" panose="020F0502020204030204" pitchFamily="34" charset="0"/>
              </a:rPr>
              <a:t>!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Zoom, Zoom, Zoom</a:t>
            </a:r>
            <a:r>
              <a:rPr lang="en-GB" dirty="0">
                <a:ea typeface="Calibri" panose="020F0502020204030204" pitchFamily="34" charset="0"/>
              </a:rPr>
              <a:t>!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God’s in the room,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 the loom.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74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9362"/>
    </mc:Choice>
    <mc:Fallback>
      <p:transition advTm="9362"/>
    </mc:Fallback>
  </mc:AlternateContent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217</Words>
  <Application>Microsoft Macintosh PowerPoint</Application>
  <PresentationFormat>Widescreen</PresentationFormat>
  <Paragraphs>23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Tw Cen MT</vt:lpstr>
      <vt:lpstr>GradientRiseVTI</vt:lpstr>
      <vt:lpstr>PowerPoint Presentation</vt:lpstr>
      <vt:lpstr>Zoom, Zoom,  Zoom!</vt:lpstr>
      <vt:lpstr>Zoom, Zoom, Zoom! Zoom, Zoom, Zoom! God’s in the room, God’s in the room.</vt:lpstr>
      <vt:lpstr>We may be scattered out home by home and some of us may even live alone, </vt:lpstr>
      <vt:lpstr>but God will gather us all into one, by Zoom, Zoom, Zoom!</vt:lpstr>
      <vt:lpstr>Zoom, Zoom, Zoom! Zoom, Zoom, Zoom! God’s in the room, just don’t assume</vt:lpstr>
      <vt:lpstr>that only those who can get on screen are reached by the God who loves us, unseen,</vt:lpstr>
      <vt:lpstr>let’s pray for all as we now join and sing by Zoom, Zoom, Zoom!</vt:lpstr>
      <vt:lpstr>Zoom, Zoom, Zoom! Zoom, Zoom, Zoom! God’s in the room, working the loom.</vt:lpstr>
      <vt:lpstr>Yes, God is here as we try to share, to weave us together in mutual care,</vt:lpstr>
      <vt:lpstr>to make us strong for the problems out there, so, boom, boom, boom!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 zoom zoom</dc:title>
  <dc:creator>Andy Jackson</dc:creator>
  <cp:lastModifiedBy>Roo Stewart</cp:lastModifiedBy>
  <cp:revision>17</cp:revision>
  <dcterms:created xsi:type="dcterms:W3CDTF">2021-05-16T14:58:24Z</dcterms:created>
  <dcterms:modified xsi:type="dcterms:W3CDTF">2021-05-20T11:02:59Z</dcterms:modified>
</cp:coreProperties>
</file>