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05B0C-2487-46A0-843A-F6E5AF1CB4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9790B5-193D-494C-BC82-7B23B1079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22B11-AED8-4A27-AE38-BD09F2287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0DDE6-5FD2-4821-AFB2-CED55C1D659D}" type="datetimeFigureOut">
              <a:rPr lang="en-GB" smtClean="0"/>
              <a:t>23/03/2018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F7A97-CEE7-441D-B58F-33A6CC893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38312-8B2C-4106-B42A-AD38F388C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5C40-61B9-4558-8FD6-F8EAEF6F9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619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4916D-BA4B-49EF-B15D-AE820062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A396F5-1F59-49AC-B397-9EF41409D1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44E1-7E3B-4A47-9D97-C4E6E667E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0DDE6-5FD2-4821-AFB2-CED55C1D659D}" type="datetimeFigureOut">
              <a:rPr lang="en-GB" smtClean="0"/>
              <a:t>23/03/2018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D7A2F-52AA-469E-A754-1BE98B638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CDF36-EDDA-4ADF-98F6-48D84A198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5C40-61B9-4558-8FD6-F8EAEF6F9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160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9DDD0B-B48A-4527-BF1C-ED01233BDF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63D8F2-7DE2-4896-B300-4E2C5D73C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7BEC3-AF7C-47B2-B74A-0C29C304F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0DDE6-5FD2-4821-AFB2-CED55C1D659D}" type="datetimeFigureOut">
              <a:rPr lang="en-GB" smtClean="0"/>
              <a:t>23/03/2018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B1DD0-E92E-44ED-A7DA-3A5BD85AF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F40D9-5704-4744-B2F9-9AFCDB15B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5C40-61B9-4558-8FD6-F8EAEF6F9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155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59F03-2AAA-41AB-8085-957075F85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862F0-F95A-4729-9B5B-E6DE04209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710D5-D255-4C7D-BCE2-764AFC58F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0DDE6-5FD2-4821-AFB2-CED55C1D659D}" type="datetimeFigureOut">
              <a:rPr lang="en-GB" smtClean="0"/>
              <a:t>23/03/2018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F2798-128C-4898-BEFD-DE82C83EC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1FA9B-0074-46D0-82A7-5079187B7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5C40-61B9-4558-8FD6-F8EAEF6F9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7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DB84B-030A-4962-86C9-D8B22119A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4078D-F4AA-4D3C-8E09-DA719EDFC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CA53F-515F-46AE-AA0C-3AEADBB2E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0DDE6-5FD2-4821-AFB2-CED55C1D659D}" type="datetimeFigureOut">
              <a:rPr lang="en-GB" smtClean="0"/>
              <a:t>23/03/2018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8C70B-40FC-44AA-9056-60968A716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355FC-73AF-4B50-9126-11497F1D3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5C40-61B9-4558-8FD6-F8EAEF6F9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87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D246C-7E17-4F55-B1D6-E43CD6A8B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7EC42-64F2-4F5A-8348-C9107B76DA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67E76B-98C8-4BF6-9DE0-32BE6557F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03D58D-4B21-4966-A21E-2B5F96AB2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0DDE6-5FD2-4821-AFB2-CED55C1D659D}" type="datetimeFigureOut">
              <a:rPr lang="en-GB" smtClean="0"/>
              <a:t>23/03/2018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EBFDBA-231C-4BB1-A17B-B767A00F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7ED24-E7B1-4814-85A6-4398B4564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5C40-61B9-4558-8FD6-F8EAEF6F9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145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6F7EC-0BE3-4E50-BFFC-BF48E162C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1ADB9-5D67-4767-97F0-CF4E340DB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F0C64E-3F61-48B1-89E2-A7290AFE7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7F0755-48AB-498C-80F2-0E124DCA6E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555104-2E9D-4AB5-83D2-3BDC41BEAC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71B59C-EE69-4D4B-8CEF-11F901ED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0DDE6-5FD2-4821-AFB2-CED55C1D659D}" type="datetimeFigureOut">
              <a:rPr lang="en-GB" smtClean="0"/>
              <a:t>23/03/2018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063D69-6032-44CA-821D-2CADBCAE7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0DCD4F-9AAD-4A1F-8C1F-37A2F5032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5C40-61B9-4558-8FD6-F8EAEF6F9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8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53C22-8AE2-47BC-8A48-85C8B55E1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2A7D10-18AB-42B3-AA8D-FE1AAB275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0DDE6-5FD2-4821-AFB2-CED55C1D659D}" type="datetimeFigureOut">
              <a:rPr lang="en-GB" smtClean="0"/>
              <a:t>23/03/2018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A5806-170C-4E61-B3E2-2A147A24E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DD0FAC-4F5D-4276-A9FB-4FD8AECD9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5C40-61B9-4558-8FD6-F8EAEF6F9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20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7F5088-B05B-45F4-9060-835EEE076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0DDE6-5FD2-4821-AFB2-CED55C1D659D}" type="datetimeFigureOut">
              <a:rPr lang="en-GB" smtClean="0"/>
              <a:t>23/03/2018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AC0502-3626-4F3C-B96F-58C517A31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A23DE-9A72-4F13-8BB5-D63C505E2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5C40-61B9-4558-8FD6-F8EAEF6F9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50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D492B-ABDD-469E-9C4D-4C605B943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3A067-6C05-4F4B-A5E0-502AB5CD9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5A9353-45F2-4F0B-9D01-706364CC8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14F30F-FA94-4934-AF4E-14A61C815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0DDE6-5FD2-4821-AFB2-CED55C1D659D}" type="datetimeFigureOut">
              <a:rPr lang="en-GB" smtClean="0"/>
              <a:t>23/03/2018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A564E5-9A03-42D6-A317-86A8415BD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06D1D-F964-4360-B54B-8B2DA2AC4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5C40-61B9-4558-8FD6-F8EAEF6F9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450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31811-41B2-41ED-883B-C059B3F05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C2CB67-2E45-4310-BA09-734CE0279A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FF3E1F-3F59-4E30-A260-18149C2FBB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1D0334-52F0-4243-9092-D51BDEFE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0DDE6-5FD2-4821-AFB2-CED55C1D659D}" type="datetimeFigureOut">
              <a:rPr lang="en-GB" smtClean="0"/>
              <a:t>23/03/2018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19112-63C0-489E-95A4-8BAFA2534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FC520F-7A34-4952-ADE9-A4923E353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5C40-61B9-4558-8FD6-F8EAEF6F9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72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C74908-4B18-4709-B352-FD0CAB308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FE3A7-EAE2-40E5-895A-C4A690675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A3B9E-E1DF-436B-AEB9-4F85F8F69D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0DDE6-5FD2-4821-AFB2-CED55C1D659D}" type="datetimeFigureOut">
              <a:rPr lang="en-GB" smtClean="0"/>
              <a:t>23/03/2018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9FC08-BD62-4FC1-BA42-EB0291428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ED308-80DE-471A-8A19-693630D4F0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55C40-61B9-4558-8FD6-F8EAEF6F9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906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229624-8B1D-4775-8E1A-C62C5CEFB9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618" cy="6858000"/>
          </a:xfrm>
        </p:spPr>
      </p:pic>
    </p:spTree>
    <p:extLst>
      <p:ext uri="{BB962C8B-B14F-4D97-AF65-F5344CB8AC3E}">
        <p14:creationId xmlns:p14="http://schemas.microsoft.com/office/powerpoint/2010/main" val="2584617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BA3CB-4F0D-48F9-89CE-35E858DEFC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7"/>
            <a:ext cx="9434732" cy="914400"/>
          </a:xfrm>
        </p:spPr>
        <p:txBody>
          <a:bodyPr>
            <a:normAutofit/>
          </a:bodyPr>
          <a:lstStyle/>
          <a:p>
            <a:r>
              <a:rPr lang="en-GB" sz="4400" dirty="0"/>
              <a:t>The Lord is my Shepherd, I lack nothing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C18874-4FD9-436A-9C81-8BB7D2F40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1181687"/>
            <a:ext cx="10160000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64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6B0CF-A1D1-4DCF-A17C-95FE2445B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0961"/>
          </a:xfrm>
        </p:spPr>
        <p:txBody>
          <a:bodyPr>
            <a:normAutofit fontScale="90000"/>
          </a:bodyPr>
          <a:lstStyle/>
          <a:p>
            <a:r>
              <a:rPr lang="en-GB" dirty="0"/>
              <a:t>He makes me lie down in green pastures,</a:t>
            </a:r>
            <a:br>
              <a:rPr lang="en-GB" dirty="0"/>
            </a:br>
            <a:r>
              <a:rPr lang="en-GB" dirty="0"/>
              <a:t>He leads me besides quiet waters, He refreshes my soul.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2F19227-7912-4E9E-9DF9-D10F33801E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670" y="1699016"/>
            <a:ext cx="6159907" cy="4619930"/>
          </a:xfrm>
        </p:spPr>
      </p:pic>
    </p:spTree>
    <p:extLst>
      <p:ext uri="{BB962C8B-B14F-4D97-AF65-F5344CB8AC3E}">
        <p14:creationId xmlns:p14="http://schemas.microsoft.com/office/powerpoint/2010/main" val="937927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1A232-B016-4557-BF20-4B1D73B24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 guides me along the right paths, for His names sake.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A3C3E99-ACEE-48E6-B51E-714FBBAB27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225" y="1379940"/>
            <a:ext cx="7470575" cy="4799845"/>
          </a:xfrm>
        </p:spPr>
      </p:pic>
    </p:spTree>
    <p:extLst>
      <p:ext uri="{BB962C8B-B14F-4D97-AF65-F5344CB8AC3E}">
        <p14:creationId xmlns:p14="http://schemas.microsoft.com/office/powerpoint/2010/main" val="3011608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7D886-6BD2-4B0C-87BB-539133FCA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625" y="365125"/>
            <a:ext cx="6780627" cy="2068586"/>
          </a:xfrm>
        </p:spPr>
        <p:txBody>
          <a:bodyPr>
            <a:normAutofit fontScale="90000"/>
          </a:bodyPr>
          <a:lstStyle/>
          <a:p>
            <a:r>
              <a:rPr lang="en-GB" dirty="0"/>
              <a:t>Even though I walk through the darkest valley, I will fear no evil, for you are with me; your rod and your staff, they comfort me.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4CD5EC-CAA0-4020-AF2C-15B729EF8C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252" y="644904"/>
            <a:ext cx="4063711" cy="6070232"/>
          </a:xfrm>
        </p:spPr>
      </p:pic>
    </p:spTree>
    <p:extLst>
      <p:ext uri="{BB962C8B-B14F-4D97-AF65-F5344CB8AC3E}">
        <p14:creationId xmlns:p14="http://schemas.microsoft.com/office/powerpoint/2010/main" val="1411000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D548-0109-4238-B8E1-7F74B2787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 prepare a table before me in the presence of my enemies.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9CC42EB-11B9-4B4B-932B-34CCD6B1D6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424" y="1887012"/>
            <a:ext cx="6141151" cy="4605863"/>
          </a:xfrm>
        </p:spPr>
      </p:pic>
    </p:spTree>
    <p:extLst>
      <p:ext uri="{BB962C8B-B14F-4D97-AF65-F5344CB8AC3E}">
        <p14:creationId xmlns:p14="http://schemas.microsoft.com/office/powerpoint/2010/main" val="1438569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B23E0-A7BB-4891-B257-04DFE9BEB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460500"/>
          </a:xfrm>
        </p:spPr>
        <p:txBody>
          <a:bodyPr>
            <a:normAutofit/>
          </a:bodyPr>
          <a:lstStyle/>
          <a:p>
            <a:r>
              <a:rPr lang="en-GB" dirty="0"/>
              <a:t>You anoint my head with oil; my cup overflows.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53FBCC-4C64-4C9A-B203-7AB15EC65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" r="21637"/>
          <a:stretch/>
        </p:blipFill>
        <p:spPr>
          <a:xfrm>
            <a:off x="4023360" y="1335015"/>
            <a:ext cx="5922498" cy="4602797"/>
          </a:xfrm>
        </p:spPr>
      </p:pic>
    </p:spTree>
    <p:extLst>
      <p:ext uri="{BB962C8B-B14F-4D97-AF65-F5344CB8AC3E}">
        <p14:creationId xmlns:p14="http://schemas.microsoft.com/office/powerpoint/2010/main" val="1520775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6C99-DD56-41B5-8CF7-3495DD213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Surely your goodness and love will follow me all the days of my life, and I will dwell in the house of the Lord forever.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B9F427-EFB4-40C7-9708-B7040AE07D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60" b="7260"/>
          <a:stretch/>
        </p:blipFill>
        <p:spPr>
          <a:xfrm>
            <a:off x="2827389" y="1825625"/>
            <a:ext cx="6537221" cy="4351338"/>
          </a:xfrm>
        </p:spPr>
      </p:pic>
    </p:spTree>
    <p:extLst>
      <p:ext uri="{BB962C8B-B14F-4D97-AF65-F5344CB8AC3E}">
        <p14:creationId xmlns:p14="http://schemas.microsoft.com/office/powerpoint/2010/main" val="1880149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113</Words>
  <Application>Microsoft Office PowerPoint</Application>
  <PresentationFormat>Widescreen</PresentationFormat>
  <Paragraphs>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The Lord is my Shepherd, I lack nothing</vt:lpstr>
      <vt:lpstr>He makes me lie down in green pastures, He leads me besides quiet waters, He refreshes my soul.</vt:lpstr>
      <vt:lpstr>He guides me along the right paths, for His names sake.</vt:lpstr>
      <vt:lpstr>Even though I walk through the darkest valley, I will fear no evil, for you are with me; your rod and your staff, they comfort me.</vt:lpstr>
      <vt:lpstr>You prepare a table before me in the presence of my enemies. </vt:lpstr>
      <vt:lpstr>You anoint my head with oil; my cup overflows. </vt:lpstr>
      <vt:lpstr>Surely your goodness and love will follow me all the days of my life, and I will dwell in the house of the Lord forever.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Lord is my Shepherd, I lack nothing</dc:title>
  <dc:creator>ceri gardner</dc:creator>
  <cp:lastModifiedBy>Craig Bowman</cp:lastModifiedBy>
  <cp:revision>7</cp:revision>
  <dcterms:created xsi:type="dcterms:W3CDTF">2018-02-20T14:38:24Z</dcterms:created>
  <dcterms:modified xsi:type="dcterms:W3CDTF">2018-03-23T09:36:10Z</dcterms:modified>
</cp:coreProperties>
</file>