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B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03"/>
    <p:restoredTop sz="95884"/>
  </p:normalViewPr>
  <p:slideViewPr>
    <p:cSldViewPr snapToGrid="0" snapToObjects="1">
      <p:cViewPr varScale="1">
        <p:scale>
          <a:sx n="66" d="100"/>
          <a:sy n="66" d="100"/>
        </p:scale>
        <p:origin x="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0767A-88A9-4C65-8E44-3E1E5595658C}"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444B71F5-6F08-4869-91D4-B3908E4BE6D7}">
      <dgm:prSet/>
      <dgm:spPr/>
      <dgm:t>
        <a:bodyPr/>
        <a:lstStyle/>
        <a:p>
          <a:r>
            <a:rPr lang="en-US" dirty="0">
              <a:latin typeface="Arial Black" panose="020B0A04020102020204" pitchFamily="34" charset="0"/>
            </a:rPr>
            <a:t>In decline</a:t>
          </a:r>
        </a:p>
      </dgm:t>
    </dgm:pt>
    <dgm:pt modelId="{3739604E-5C3A-422D-8537-F82B9D89DE59}" type="parTrans" cxnId="{7A080545-7114-4DA2-A515-532C55BAEEF0}">
      <dgm:prSet/>
      <dgm:spPr/>
      <dgm:t>
        <a:bodyPr/>
        <a:lstStyle/>
        <a:p>
          <a:endParaRPr lang="en-US"/>
        </a:p>
      </dgm:t>
    </dgm:pt>
    <dgm:pt modelId="{5C357645-DEF0-4390-B2D3-67ECC0FB2DBA}" type="sibTrans" cxnId="{7A080545-7114-4DA2-A515-532C55BAEEF0}">
      <dgm:prSet/>
      <dgm:spPr/>
      <dgm:t>
        <a:bodyPr/>
        <a:lstStyle/>
        <a:p>
          <a:endParaRPr lang="en-US"/>
        </a:p>
      </dgm:t>
    </dgm:pt>
    <dgm:pt modelId="{EAA448CE-71FD-4191-A47F-CB6DAC0BCE98}">
      <dgm:prSet/>
      <dgm:spPr/>
      <dgm:t>
        <a:bodyPr/>
        <a:lstStyle/>
        <a:p>
          <a:r>
            <a:rPr lang="en-US" dirty="0">
              <a:latin typeface="Arial Black" panose="020B0A04020102020204" pitchFamily="34" charset="0"/>
            </a:rPr>
            <a:t>In a pandemic</a:t>
          </a:r>
        </a:p>
      </dgm:t>
    </dgm:pt>
    <dgm:pt modelId="{E0C535AD-A21B-4DD1-A33F-8C27E611E653}" type="parTrans" cxnId="{264FF829-5260-4369-89DA-4E2B569BF79E}">
      <dgm:prSet/>
      <dgm:spPr/>
      <dgm:t>
        <a:bodyPr/>
        <a:lstStyle/>
        <a:p>
          <a:endParaRPr lang="en-US"/>
        </a:p>
      </dgm:t>
    </dgm:pt>
    <dgm:pt modelId="{80A08614-82FD-4122-B519-44E003B63A08}" type="sibTrans" cxnId="{264FF829-5260-4369-89DA-4E2B569BF79E}">
      <dgm:prSet/>
      <dgm:spPr/>
      <dgm:t>
        <a:bodyPr/>
        <a:lstStyle/>
        <a:p>
          <a:endParaRPr lang="en-US"/>
        </a:p>
      </dgm:t>
    </dgm:pt>
    <dgm:pt modelId="{B226F902-442A-4506-AC7D-490A4EFE4D1A}">
      <dgm:prSet/>
      <dgm:spPr/>
      <dgm:t>
        <a:bodyPr/>
        <a:lstStyle/>
        <a:p>
          <a:r>
            <a:rPr lang="en-US" dirty="0">
              <a:latin typeface="Arial Black" panose="020B0A04020102020204" pitchFamily="34" charset="0"/>
            </a:rPr>
            <a:t>In death...even in life</a:t>
          </a:r>
        </a:p>
      </dgm:t>
    </dgm:pt>
    <dgm:pt modelId="{82D28E05-14F1-4B6C-ACC2-9E24069AC12A}" type="parTrans" cxnId="{993D69B9-4258-4F7D-BB73-F2F69BEF492B}">
      <dgm:prSet/>
      <dgm:spPr/>
      <dgm:t>
        <a:bodyPr/>
        <a:lstStyle/>
        <a:p>
          <a:endParaRPr lang="en-US"/>
        </a:p>
      </dgm:t>
    </dgm:pt>
    <dgm:pt modelId="{6AA9C71D-331E-4DBC-BFE3-A15B45AEE7C1}" type="sibTrans" cxnId="{993D69B9-4258-4F7D-BB73-F2F69BEF492B}">
      <dgm:prSet/>
      <dgm:spPr/>
      <dgm:t>
        <a:bodyPr/>
        <a:lstStyle/>
        <a:p>
          <a:endParaRPr lang="en-US"/>
        </a:p>
      </dgm:t>
    </dgm:pt>
    <dgm:pt modelId="{6E8354E7-7490-4BDB-9D67-E556F2B4A007}" type="pres">
      <dgm:prSet presAssocID="{20B0767A-88A9-4C65-8E44-3E1E5595658C}" presName="linear" presStyleCnt="0">
        <dgm:presLayoutVars>
          <dgm:animLvl val="lvl"/>
          <dgm:resizeHandles val="exact"/>
        </dgm:presLayoutVars>
      </dgm:prSet>
      <dgm:spPr/>
    </dgm:pt>
    <dgm:pt modelId="{E2057E99-6F78-49D0-B752-B06D9CB4EBB8}" type="pres">
      <dgm:prSet presAssocID="{444B71F5-6F08-4869-91D4-B3908E4BE6D7}" presName="parentText" presStyleLbl="node1" presStyleIdx="0" presStyleCnt="3">
        <dgm:presLayoutVars>
          <dgm:chMax val="0"/>
          <dgm:bulletEnabled val="1"/>
        </dgm:presLayoutVars>
      </dgm:prSet>
      <dgm:spPr/>
    </dgm:pt>
    <dgm:pt modelId="{B43BDCDE-FC49-4A09-AA14-31D14D7C1EC7}" type="pres">
      <dgm:prSet presAssocID="{5C357645-DEF0-4390-B2D3-67ECC0FB2DBA}" presName="spacer" presStyleCnt="0"/>
      <dgm:spPr/>
    </dgm:pt>
    <dgm:pt modelId="{F0B3966A-0406-4723-921C-34E19F0801C8}" type="pres">
      <dgm:prSet presAssocID="{EAA448CE-71FD-4191-A47F-CB6DAC0BCE98}" presName="parentText" presStyleLbl="node1" presStyleIdx="1" presStyleCnt="3">
        <dgm:presLayoutVars>
          <dgm:chMax val="0"/>
          <dgm:bulletEnabled val="1"/>
        </dgm:presLayoutVars>
      </dgm:prSet>
      <dgm:spPr/>
    </dgm:pt>
    <dgm:pt modelId="{5FA16AA9-E99F-4546-A38B-9B335DEAC49E}" type="pres">
      <dgm:prSet presAssocID="{80A08614-82FD-4122-B519-44E003B63A08}" presName="spacer" presStyleCnt="0"/>
      <dgm:spPr/>
    </dgm:pt>
    <dgm:pt modelId="{F3154D7C-5195-409B-97FE-3E83F5E07BBD}" type="pres">
      <dgm:prSet presAssocID="{B226F902-442A-4506-AC7D-490A4EFE4D1A}" presName="parentText" presStyleLbl="node1" presStyleIdx="2" presStyleCnt="3">
        <dgm:presLayoutVars>
          <dgm:chMax val="0"/>
          <dgm:bulletEnabled val="1"/>
        </dgm:presLayoutVars>
      </dgm:prSet>
      <dgm:spPr/>
    </dgm:pt>
  </dgm:ptLst>
  <dgm:cxnLst>
    <dgm:cxn modelId="{264FF829-5260-4369-89DA-4E2B569BF79E}" srcId="{20B0767A-88A9-4C65-8E44-3E1E5595658C}" destId="{EAA448CE-71FD-4191-A47F-CB6DAC0BCE98}" srcOrd="1" destOrd="0" parTransId="{E0C535AD-A21B-4DD1-A33F-8C27E611E653}" sibTransId="{80A08614-82FD-4122-B519-44E003B63A08}"/>
    <dgm:cxn modelId="{44C8EF5C-49FD-4D42-B853-0CF1E61038C3}" type="presOf" srcId="{20B0767A-88A9-4C65-8E44-3E1E5595658C}" destId="{6E8354E7-7490-4BDB-9D67-E556F2B4A007}" srcOrd="0" destOrd="0" presId="urn:microsoft.com/office/officeart/2005/8/layout/vList2"/>
    <dgm:cxn modelId="{7A080545-7114-4DA2-A515-532C55BAEEF0}" srcId="{20B0767A-88A9-4C65-8E44-3E1E5595658C}" destId="{444B71F5-6F08-4869-91D4-B3908E4BE6D7}" srcOrd="0" destOrd="0" parTransId="{3739604E-5C3A-422D-8537-F82B9D89DE59}" sibTransId="{5C357645-DEF0-4390-B2D3-67ECC0FB2DBA}"/>
    <dgm:cxn modelId="{394F358B-259D-4B4E-99C5-323C2D899939}" type="presOf" srcId="{444B71F5-6F08-4869-91D4-B3908E4BE6D7}" destId="{E2057E99-6F78-49D0-B752-B06D9CB4EBB8}" srcOrd="0" destOrd="0" presId="urn:microsoft.com/office/officeart/2005/8/layout/vList2"/>
    <dgm:cxn modelId="{5A41BD9B-6374-4C2B-BAAD-B99AA9097934}" type="presOf" srcId="{B226F902-442A-4506-AC7D-490A4EFE4D1A}" destId="{F3154D7C-5195-409B-97FE-3E83F5E07BBD}" srcOrd="0" destOrd="0" presId="urn:microsoft.com/office/officeart/2005/8/layout/vList2"/>
    <dgm:cxn modelId="{993D69B9-4258-4F7D-BB73-F2F69BEF492B}" srcId="{20B0767A-88A9-4C65-8E44-3E1E5595658C}" destId="{B226F902-442A-4506-AC7D-490A4EFE4D1A}" srcOrd="2" destOrd="0" parTransId="{82D28E05-14F1-4B6C-ACC2-9E24069AC12A}" sibTransId="{6AA9C71D-331E-4DBC-BFE3-A15B45AEE7C1}"/>
    <dgm:cxn modelId="{A311CADC-597F-4975-A9A0-3D1B110ADF76}" type="presOf" srcId="{EAA448CE-71FD-4191-A47F-CB6DAC0BCE98}" destId="{F0B3966A-0406-4723-921C-34E19F0801C8}" srcOrd="0" destOrd="0" presId="urn:microsoft.com/office/officeart/2005/8/layout/vList2"/>
    <dgm:cxn modelId="{43ECBFE9-24F3-460E-9F17-4281090283D7}" type="presParOf" srcId="{6E8354E7-7490-4BDB-9D67-E556F2B4A007}" destId="{E2057E99-6F78-49D0-B752-B06D9CB4EBB8}" srcOrd="0" destOrd="0" presId="urn:microsoft.com/office/officeart/2005/8/layout/vList2"/>
    <dgm:cxn modelId="{325E5BE1-7270-4B89-A309-C7AF3E194F16}" type="presParOf" srcId="{6E8354E7-7490-4BDB-9D67-E556F2B4A007}" destId="{B43BDCDE-FC49-4A09-AA14-31D14D7C1EC7}" srcOrd="1" destOrd="0" presId="urn:microsoft.com/office/officeart/2005/8/layout/vList2"/>
    <dgm:cxn modelId="{9BD8FE7F-8DE2-478F-95FC-59535ADF9A5F}" type="presParOf" srcId="{6E8354E7-7490-4BDB-9D67-E556F2B4A007}" destId="{F0B3966A-0406-4723-921C-34E19F0801C8}" srcOrd="2" destOrd="0" presId="urn:microsoft.com/office/officeart/2005/8/layout/vList2"/>
    <dgm:cxn modelId="{E13CA924-B8DA-4E35-ADE5-93F201BA6E04}" type="presParOf" srcId="{6E8354E7-7490-4BDB-9D67-E556F2B4A007}" destId="{5FA16AA9-E99F-4546-A38B-9B335DEAC49E}" srcOrd="3" destOrd="0" presId="urn:microsoft.com/office/officeart/2005/8/layout/vList2"/>
    <dgm:cxn modelId="{671A54F2-F3CE-44BD-942C-3FFDF7DBCB39}" type="presParOf" srcId="{6E8354E7-7490-4BDB-9D67-E556F2B4A007}" destId="{F3154D7C-5195-409B-97FE-3E83F5E07B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0BC43-6384-442B-87A8-AF142E09084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C360548-7DE4-4242-944E-D58B188D6EE5}">
      <dgm:prSet/>
      <dgm:spPr/>
      <dgm:t>
        <a:bodyPr/>
        <a:lstStyle/>
        <a:p>
          <a:pPr>
            <a:defRPr cap="all"/>
          </a:pPr>
          <a:r>
            <a:rPr lang="en-US" dirty="0">
              <a:solidFill>
                <a:srgbClr val="FF0000"/>
              </a:solidFill>
              <a:latin typeface="Arial Black" panose="020B0A04020102020204" pitchFamily="34" charset="0"/>
            </a:rPr>
            <a:t>In liminal times we need to:</a:t>
          </a:r>
        </a:p>
      </dgm:t>
    </dgm:pt>
    <dgm:pt modelId="{CCBD60E2-EA20-4B73-A5C4-D5D71856C927}" type="parTrans" cxnId="{36869055-0F8F-493E-907B-95751C88CEF9}">
      <dgm:prSet/>
      <dgm:spPr/>
      <dgm:t>
        <a:bodyPr/>
        <a:lstStyle/>
        <a:p>
          <a:endParaRPr lang="en-US"/>
        </a:p>
      </dgm:t>
    </dgm:pt>
    <dgm:pt modelId="{BD26618C-3DF4-461A-8C01-AA7207154D3C}" type="sibTrans" cxnId="{36869055-0F8F-493E-907B-95751C88CEF9}">
      <dgm:prSet/>
      <dgm:spPr/>
      <dgm:t>
        <a:bodyPr/>
        <a:lstStyle/>
        <a:p>
          <a:endParaRPr lang="en-US"/>
        </a:p>
      </dgm:t>
    </dgm:pt>
    <dgm:pt modelId="{F4C396B3-9AED-4CAD-A734-46D0E69D3875}">
      <dgm:prSet/>
      <dgm:spPr/>
      <dgm:t>
        <a:bodyPr/>
        <a:lstStyle/>
        <a:p>
          <a:pPr>
            <a:defRPr cap="all"/>
          </a:pPr>
          <a:r>
            <a:rPr lang="en-US" dirty="0">
              <a:latin typeface="Arial Black" panose="020B0A04020102020204" pitchFamily="34" charset="0"/>
            </a:rPr>
            <a:t>Be prepared to wait</a:t>
          </a:r>
        </a:p>
      </dgm:t>
    </dgm:pt>
    <dgm:pt modelId="{7113F5A3-FC7F-4023-9CEA-B8AFCB97AFED}" type="parTrans" cxnId="{422C1C7E-672C-43C7-91CB-367FA81C10FE}">
      <dgm:prSet/>
      <dgm:spPr/>
      <dgm:t>
        <a:bodyPr/>
        <a:lstStyle/>
        <a:p>
          <a:endParaRPr lang="en-US"/>
        </a:p>
      </dgm:t>
    </dgm:pt>
    <dgm:pt modelId="{DC7E0F86-9730-4C76-887B-54B22CC91B0C}" type="sibTrans" cxnId="{422C1C7E-672C-43C7-91CB-367FA81C10FE}">
      <dgm:prSet/>
      <dgm:spPr/>
      <dgm:t>
        <a:bodyPr/>
        <a:lstStyle/>
        <a:p>
          <a:endParaRPr lang="en-US"/>
        </a:p>
      </dgm:t>
    </dgm:pt>
    <dgm:pt modelId="{0600B18A-F321-470F-BA11-E5B3B6B2ECD5}">
      <dgm:prSet/>
      <dgm:spPr/>
      <dgm:t>
        <a:bodyPr/>
        <a:lstStyle/>
        <a:p>
          <a:pPr>
            <a:defRPr cap="all"/>
          </a:pPr>
          <a:r>
            <a:rPr lang="en-US" dirty="0">
              <a:latin typeface="Arial Black" panose="020B0A04020102020204" pitchFamily="34" charset="0"/>
            </a:rPr>
            <a:t>Deepen our communal discernment </a:t>
          </a:r>
        </a:p>
      </dgm:t>
    </dgm:pt>
    <dgm:pt modelId="{E6B7023B-C0B6-43A9-9E60-BA952AAAC22A}" type="parTrans" cxnId="{3C5A9166-2817-484C-B9BA-A2E260B5E99D}">
      <dgm:prSet/>
      <dgm:spPr/>
      <dgm:t>
        <a:bodyPr/>
        <a:lstStyle/>
        <a:p>
          <a:endParaRPr lang="en-US"/>
        </a:p>
      </dgm:t>
    </dgm:pt>
    <dgm:pt modelId="{BAC4FD11-0DEB-416E-8DDA-782C2DE50D8F}" type="sibTrans" cxnId="{3C5A9166-2817-484C-B9BA-A2E260B5E99D}">
      <dgm:prSet/>
      <dgm:spPr/>
      <dgm:t>
        <a:bodyPr/>
        <a:lstStyle/>
        <a:p>
          <a:endParaRPr lang="en-US"/>
        </a:p>
      </dgm:t>
    </dgm:pt>
    <dgm:pt modelId="{4F7AE0DC-BB07-441D-9767-422B69B9947D}">
      <dgm:prSet/>
      <dgm:spPr/>
      <dgm:t>
        <a:bodyPr/>
        <a:lstStyle/>
        <a:p>
          <a:pPr>
            <a:defRPr cap="all"/>
          </a:pPr>
          <a:r>
            <a:rPr lang="en-US" dirty="0">
              <a:latin typeface="Arial Black" panose="020B0A04020102020204" pitchFamily="34" charset="0"/>
            </a:rPr>
            <a:t>Shape our institutional memory</a:t>
          </a:r>
        </a:p>
      </dgm:t>
    </dgm:pt>
    <dgm:pt modelId="{E83F4218-0D46-4479-815F-FC8B3A153144}" type="parTrans" cxnId="{DBAD1E4F-149C-4780-B63E-F24641711266}">
      <dgm:prSet/>
      <dgm:spPr/>
      <dgm:t>
        <a:bodyPr/>
        <a:lstStyle/>
        <a:p>
          <a:endParaRPr lang="en-US"/>
        </a:p>
      </dgm:t>
    </dgm:pt>
    <dgm:pt modelId="{0090CA1B-889C-4B63-BEA6-C21450C9B118}" type="sibTrans" cxnId="{DBAD1E4F-149C-4780-B63E-F24641711266}">
      <dgm:prSet/>
      <dgm:spPr/>
      <dgm:t>
        <a:bodyPr/>
        <a:lstStyle/>
        <a:p>
          <a:endParaRPr lang="en-US"/>
        </a:p>
      </dgm:t>
    </dgm:pt>
    <dgm:pt modelId="{5F2DC7D7-8075-47CA-BC3D-195C6716299C}">
      <dgm:prSet/>
      <dgm:spPr/>
      <dgm:t>
        <a:bodyPr/>
        <a:lstStyle/>
        <a:p>
          <a:pPr>
            <a:defRPr cap="all"/>
          </a:pPr>
          <a:r>
            <a:rPr lang="en-US" dirty="0">
              <a:latin typeface="Arial Black" panose="020B0A04020102020204" pitchFamily="34" charset="0"/>
            </a:rPr>
            <a:t>Clarify our purpose</a:t>
          </a:r>
        </a:p>
      </dgm:t>
    </dgm:pt>
    <dgm:pt modelId="{C5772690-F116-4189-AA39-D5CF3933482D}" type="parTrans" cxnId="{686B4145-A3EB-46AB-9D55-F12DE7CEEBDA}">
      <dgm:prSet/>
      <dgm:spPr/>
      <dgm:t>
        <a:bodyPr/>
        <a:lstStyle/>
        <a:p>
          <a:endParaRPr lang="en-US"/>
        </a:p>
      </dgm:t>
    </dgm:pt>
    <dgm:pt modelId="{B866CBB1-6431-45D5-A01C-BF113655FAFB}" type="sibTrans" cxnId="{686B4145-A3EB-46AB-9D55-F12DE7CEEBDA}">
      <dgm:prSet/>
      <dgm:spPr/>
      <dgm:t>
        <a:bodyPr/>
        <a:lstStyle/>
        <a:p>
          <a:endParaRPr lang="en-US"/>
        </a:p>
      </dgm:t>
    </dgm:pt>
    <dgm:pt modelId="{4A4997C9-C2FB-4B52-BD7E-8E008BBC7F58}">
      <dgm:prSet/>
      <dgm:spPr/>
      <dgm:t>
        <a:bodyPr/>
        <a:lstStyle/>
        <a:p>
          <a:pPr>
            <a:defRPr cap="all"/>
          </a:pPr>
          <a:r>
            <a:rPr lang="en-US" dirty="0">
              <a:latin typeface="Arial Black" panose="020B0A04020102020204" pitchFamily="34" charset="0"/>
            </a:rPr>
            <a:t>See the way forward emerge </a:t>
          </a:r>
        </a:p>
      </dgm:t>
    </dgm:pt>
    <dgm:pt modelId="{E27CA00C-B597-4869-AA99-F854BF547A17}" type="parTrans" cxnId="{099C869C-03EF-4D69-BDA8-C8E8F8E21A7A}">
      <dgm:prSet/>
      <dgm:spPr/>
      <dgm:t>
        <a:bodyPr/>
        <a:lstStyle/>
        <a:p>
          <a:endParaRPr lang="en-US"/>
        </a:p>
      </dgm:t>
    </dgm:pt>
    <dgm:pt modelId="{EFBD754A-4665-4794-9993-99AEE8CDC587}" type="sibTrans" cxnId="{099C869C-03EF-4D69-BDA8-C8E8F8E21A7A}">
      <dgm:prSet/>
      <dgm:spPr/>
      <dgm:t>
        <a:bodyPr/>
        <a:lstStyle/>
        <a:p>
          <a:endParaRPr lang="en-US"/>
        </a:p>
      </dgm:t>
    </dgm:pt>
    <dgm:pt modelId="{6B7E0C14-A810-415C-8A55-0169D49ABBBD}" type="pres">
      <dgm:prSet presAssocID="{9E60BC43-6384-442B-87A8-AF142E090842}" presName="vert0" presStyleCnt="0">
        <dgm:presLayoutVars>
          <dgm:dir/>
          <dgm:animOne val="branch"/>
          <dgm:animLvl val="lvl"/>
        </dgm:presLayoutVars>
      </dgm:prSet>
      <dgm:spPr/>
    </dgm:pt>
    <dgm:pt modelId="{89597071-9ACD-4C9B-B935-F122D383C6D8}" type="pres">
      <dgm:prSet presAssocID="{4C360548-7DE4-4242-944E-D58B188D6EE5}" presName="thickLine" presStyleLbl="alignNode1" presStyleIdx="0" presStyleCnt="6"/>
      <dgm:spPr/>
    </dgm:pt>
    <dgm:pt modelId="{4B94A950-B37B-4A31-8BDE-996D9ABA1282}" type="pres">
      <dgm:prSet presAssocID="{4C360548-7DE4-4242-944E-D58B188D6EE5}" presName="horz1" presStyleCnt="0"/>
      <dgm:spPr/>
    </dgm:pt>
    <dgm:pt modelId="{9C3DF7D9-3A59-44F0-BAEE-2B42D57BE1CB}" type="pres">
      <dgm:prSet presAssocID="{4C360548-7DE4-4242-944E-D58B188D6EE5}" presName="tx1" presStyleLbl="revTx" presStyleIdx="0" presStyleCnt="6"/>
      <dgm:spPr/>
    </dgm:pt>
    <dgm:pt modelId="{2BC9338E-071E-4533-8F2D-B8B5E6D9B3AA}" type="pres">
      <dgm:prSet presAssocID="{4C360548-7DE4-4242-944E-D58B188D6EE5}" presName="vert1" presStyleCnt="0"/>
      <dgm:spPr/>
    </dgm:pt>
    <dgm:pt modelId="{87A5B621-D544-4E11-88D1-996257B42CAF}" type="pres">
      <dgm:prSet presAssocID="{F4C396B3-9AED-4CAD-A734-46D0E69D3875}" presName="thickLine" presStyleLbl="alignNode1" presStyleIdx="1" presStyleCnt="6"/>
      <dgm:spPr/>
    </dgm:pt>
    <dgm:pt modelId="{CCAACBE2-9BA4-4E75-BB26-8625320CD2D5}" type="pres">
      <dgm:prSet presAssocID="{F4C396B3-9AED-4CAD-A734-46D0E69D3875}" presName="horz1" presStyleCnt="0"/>
      <dgm:spPr/>
    </dgm:pt>
    <dgm:pt modelId="{8AA489BC-E7B2-4497-8F81-E8ECD7A000F1}" type="pres">
      <dgm:prSet presAssocID="{F4C396B3-9AED-4CAD-A734-46D0E69D3875}" presName="tx1" presStyleLbl="revTx" presStyleIdx="1" presStyleCnt="6"/>
      <dgm:spPr/>
    </dgm:pt>
    <dgm:pt modelId="{E3025B63-F06D-4427-9BB0-76DDAF8B702D}" type="pres">
      <dgm:prSet presAssocID="{F4C396B3-9AED-4CAD-A734-46D0E69D3875}" presName="vert1" presStyleCnt="0"/>
      <dgm:spPr/>
    </dgm:pt>
    <dgm:pt modelId="{F7CD1C35-99DE-4CC6-AD4D-B9E0E4E68041}" type="pres">
      <dgm:prSet presAssocID="{0600B18A-F321-470F-BA11-E5B3B6B2ECD5}" presName="thickLine" presStyleLbl="alignNode1" presStyleIdx="2" presStyleCnt="6"/>
      <dgm:spPr/>
    </dgm:pt>
    <dgm:pt modelId="{F0F8356F-889F-4286-B766-FE745E5CCBD7}" type="pres">
      <dgm:prSet presAssocID="{0600B18A-F321-470F-BA11-E5B3B6B2ECD5}" presName="horz1" presStyleCnt="0"/>
      <dgm:spPr/>
    </dgm:pt>
    <dgm:pt modelId="{F56E88EA-3838-475C-938F-0FD857B04826}" type="pres">
      <dgm:prSet presAssocID="{0600B18A-F321-470F-BA11-E5B3B6B2ECD5}" presName="tx1" presStyleLbl="revTx" presStyleIdx="2" presStyleCnt="6"/>
      <dgm:spPr/>
    </dgm:pt>
    <dgm:pt modelId="{7AA69F0B-86A3-4C86-B509-8C98EC3161B2}" type="pres">
      <dgm:prSet presAssocID="{0600B18A-F321-470F-BA11-E5B3B6B2ECD5}" presName="vert1" presStyleCnt="0"/>
      <dgm:spPr/>
    </dgm:pt>
    <dgm:pt modelId="{01F336E3-C33B-4919-B47D-FB9525D3F342}" type="pres">
      <dgm:prSet presAssocID="{4F7AE0DC-BB07-441D-9767-422B69B9947D}" presName="thickLine" presStyleLbl="alignNode1" presStyleIdx="3" presStyleCnt="6"/>
      <dgm:spPr/>
    </dgm:pt>
    <dgm:pt modelId="{2FA19B0B-4325-4955-9D81-39242FA06AB1}" type="pres">
      <dgm:prSet presAssocID="{4F7AE0DC-BB07-441D-9767-422B69B9947D}" presName="horz1" presStyleCnt="0"/>
      <dgm:spPr/>
    </dgm:pt>
    <dgm:pt modelId="{3F264A3C-4BAE-474B-8EB3-A95F9D1F835F}" type="pres">
      <dgm:prSet presAssocID="{4F7AE0DC-BB07-441D-9767-422B69B9947D}" presName="tx1" presStyleLbl="revTx" presStyleIdx="3" presStyleCnt="6"/>
      <dgm:spPr/>
    </dgm:pt>
    <dgm:pt modelId="{2DB98561-EEC1-4A97-897A-E3CD96DB1BC5}" type="pres">
      <dgm:prSet presAssocID="{4F7AE0DC-BB07-441D-9767-422B69B9947D}" presName="vert1" presStyleCnt="0"/>
      <dgm:spPr/>
    </dgm:pt>
    <dgm:pt modelId="{C30B36DE-5E76-4EC9-9877-0FCFDC262AEE}" type="pres">
      <dgm:prSet presAssocID="{5F2DC7D7-8075-47CA-BC3D-195C6716299C}" presName="thickLine" presStyleLbl="alignNode1" presStyleIdx="4" presStyleCnt="6"/>
      <dgm:spPr/>
    </dgm:pt>
    <dgm:pt modelId="{88E22F51-D7EF-4F1F-9D0E-793D320DE09C}" type="pres">
      <dgm:prSet presAssocID="{5F2DC7D7-8075-47CA-BC3D-195C6716299C}" presName="horz1" presStyleCnt="0"/>
      <dgm:spPr/>
    </dgm:pt>
    <dgm:pt modelId="{988A3C8C-2DF2-4AA5-A6C1-A4649F80A1A6}" type="pres">
      <dgm:prSet presAssocID="{5F2DC7D7-8075-47CA-BC3D-195C6716299C}" presName="tx1" presStyleLbl="revTx" presStyleIdx="4" presStyleCnt="6"/>
      <dgm:spPr/>
    </dgm:pt>
    <dgm:pt modelId="{18D57FFF-82F0-41DC-96A9-EC3D5D8C12C3}" type="pres">
      <dgm:prSet presAssocID="{5F2DC7D7-8075-47CA-BC3D-195C6716299C}" presName="vert1" presStyleCnt="0"/>
      <dgm:spPr/>
    </dgm:pt>
    <dgm:pt modelId="{A9D9593E-8C1F-4304-BFD4-D085A768091E}" type="pres">
      <dgm:prSet presAssocID="{4A4997C9-C2FB-4B52-BD7E-8E008BBC7F58}" presName="thickLine" presStyleLbl="alignNode1" presStyleIdx="5" presStyleCnt="6"/>
      <dgm:spPr/>
    </dgm:pt>
    <dgm:pt modelId="{3DC360A0-7CC7-4CAC-8BE3-384BC29C7DF7}" type="pres">
      <dgm:prSet presAssocID="{4A4997C9-C2FB-4B52-BD7E-8E008BBC7F58}" presName="horz1" presStyleCnt="0"/>
      <dgm:spPr/>
    </dgm:pt>
    <dgm:pt modelId="{905A363F-95C0-4BA1-805E-E0166449EAFA}" type="pres">
      <dgm:prSet presAssocID="{4A4997C9-C2FB-4B52-BD7E-8E008BBC7F58}" presName="tx1" presStyleLbl="revTx" presStyleIdx="5" presStyleCnt="6"/>
      <dgm:spPr/>
    </dgm:pt>
    <dgm:pt modelId="{B405A19C-96C0-4AC6-B8FB-840FAECFC364}" type="pres">
      <dgm:prSet presAssocID="{4A4997C9-C2FB-4B52-BD7E-8E008BBC7F58}" presName="vert1" presStyleCnt="0"/>
      <dgm:spPr/>
    </dgm:pt>
  </dgm:ptLst>
  <dgm:cxnLst>
    <dgm:cxn modelId="{8A32483B-6661-4A72-9A4E-04A61E1F1120}" type="presOf" srcId="{9E60BC43-6384-442B-87A8-AF142E090842}" destId="{6B7E0C14-A810-415C-8A55-0169D49ABBBD}" srcOrd="0" destOrd="0" presId="urn:microsoft.com/office/officeart/2008/layout/LinedList"/>
    <dgm:cxn modelId="{686B4145-A3EB-46AB-9D55-F12DE7CEEBDA}" srcId="{9E60BC43-6384-442B-87A8-AF142E090842}" destId="{5F2DC7D7-8075-47CA-BC3D-195C6716299C}" srcOrd="4" destOrd="0" parTransId="{C5772690-F116-4189-AA39-D5CF3933482D}" sibTransId="{B866CBB1-6431-45D5-A01C-BF113655FAFB}"/>
    <dgm:cxn modelId="{3C5A9166-2817-484C-B9BA-A2E260B5E99D}" srcId="{9E60BC43-6384-442B-87A8-AF142E090842}" destId="{0600B18A-F321-470F-BA11-E5B3B6B2ECD5}" srcOrd="2" destOrd="0" parTransId="{E6B7023B-C0B6-43A9-9E60-BA952AAAC22A}" sibTransId="{BAC4FD11-0DEB-416E-8DDA-782C2DE50D8F}"/>
    <dgm:cxn modelId="{BF8BDD68-72F9-4DA4-B50C-ED1ABCDF409E}" type="presOf" srcId="{5F2DC7D7-8075-47CA-BC3D-195C6716299C}" destId="{988A3C8C-2DF2-4AA5-A6C1-A4649F80A1A6}" srcOrd="0" destOrd="0" presId="urn:microsoft.com/office/officeart/2008/layout/LinedList"/>
    <dgm:cxn modelId="{DBAD1E4F-149C-4780-B63E-F24641711266}" srcId="{9E60BC43-6384-442B-87A8-AF142E090842}" destId="{4F7AE0DC-BB07-441D-9767-422B69B9947D}" srcOrd="3" destOrd="0" parTransId="{E83F4218-0D46-4479-815F-FC8B3A153144}" sibTransId="{0090CA1B-889C-4B63-BEA6-C21450C9B118}"/>
    <dgm:cxn modelId="{2A6D4173-1682-44B9-B8F0-AB774CF80146}" type="presOf" srcId="{4F7AE0DC-BB07-441D-9767-422B69B9947D}" destId="{3F264A3C-4BAE-474B-8EB3-A95F9D1F835F}" srcOrd="0" destOrd="0" presId="urn:microsoft.com/office/officeart/2008/layout/LinedList"/>
    <dgm:cxn modelId="{A1C6B553-0711-4693-AFC7-68B2E2609250}" type="presOf" srcId="{4C360548-7DE4-4242-944E-D58B188D6EE5}" destId="{9C3DF7D9-3A59-44F0-BAEE-2B42D57BE1CB}" srcOrd="0" destOrd="0" presId="urn:microsoft.com/office/officeart/2008/layout/LinedList"/>
    <dgm:cxn modelId="{36869055-0F8F-493E-907B-95751C88CEF9}" srcId="{9E60BC43-6384-442B-87A8-AF142E090842}" destId="{4C360548-7DE4-4242-944E-D58B188D6EE5}" srcOrd="0" destOrd="0" parTransId="{CCBD60E2-EA20-4B73-A5C4-D5D71856C927}" sibTransId="{BD26618C-3DF4-461A-8C01-AA7207154D3C}"/>
    <dgm:cxn modelId="{422C1C7E-672C-43C7-91CB-367FA81C10FE}" srcId="{9E60BC43-6384-442B-87A8-AF142E090842}" destId="{F4C396B3-9AED-4CAD-A734-46D0E69D3875}" srcOrd="1" destOrd="0" parTransId="{7113F5A3-FC7F-4023-9CEA-B8AFCB97AFED}" sibTransId="{DC7E0F86-9730-4C76-887B-54B22CC91B0C}"/>
    <dgm:cxn modelId="{099C869C-03EF-4D69-BDA8-C8E8F8E21A7A}" srcId="{9E60BC43-6384-442B-87A8-AF142E090842}" destId="{4A4997C9-C2FB-4B52-BD7E-8E008BBC7F58}" srcOrd="5" destOrd="0" parTransId="{E27CA00C-B597-4869-AA99-F854BF547A17}" sibTransId="{EFBD754A-4665-4794-9993-99AEE8CDC587}"/>
    <dgm:cxn modelId="{41AB42AD-C7C3-42A5-B7C4-02B7F4F6283E}" type="presOf" srcId="{F4C396B3-9AED-4CAD-A734-46D0E69D3875}" destId="{8AA489BC-E7B2-4497-8F81-E8ECD7A000F1}" srcOrd="0" destOrd="0" presId="urn:microsoft.com/office/officeart/2008/layout/LinedList"/>
    <dgm:cxn modelId="{B04B2CBB-3EFF-4DC5-ABE6-5E8D1619EF68}" type="presOf" srcId="{0600B18A-F321-470F-BA11-E5B3B6B2ECD5}" destId="{F56E88EA-3838-475C-938F-0FD857B04826}" srcOrd="0" destOrd="0" presId="urn:microsoft.com/office/officeart/2008/layout/LinedList"/>
    <dgm:cxn modelId="{04292EC0-FBE9-44B9-BE6F-7A9C9EA54269}" type="presOf" srcId="{4A4997C9-C2FB-4B52-BD7E-8E008BBC7F58}" destId="{905A363F-95C0-4BA1-805E-E0166449EAFA}" srcOrd="0" destOrd="0" presId="urn:microsoft.com/office/officeart/2008/layout/LinedList"/>
    <dgm:cxn modelId="{95DF4C9D-93BB-4A3E-8A71-D1557DA48560}" type="presParOf" srcId="{6B7E0C14-A810-415C-8A55-0169D49ABBBD}" destId="{89597071-9ACD-4C9B-B935-F122D383C6D8}" srcOrd="0" destOrd="0" presId="urn:microsoft.com/office/officeart/2008/layout/LinedList"/>
    <dgm:cxn modelId="{528140BD-984E-49D6-A2FA-F3287B9299A5}" type="presParOf" srcId="{6B7E0C14-A810-415C-8A55-0169D49ABBBD}" destId="{4B94A950-B37B-4A31-8BDE-996D9ABA1282}" srcOrd="1" destOrd="0" presId="urn:microsoft.com/office/officeart/2008/layout/LinedList"/>
    <dgm:cxn modelId="{0F60500F-C491-4B87-80F7-00D96B10E001}" type="presParOf" srcId="{4B94A950-B37B-4A31-8BDE-996D9ABA1282}" destId="{9C3DF7D9-3A59-44F0-BAEE-2B42D57BE1CB}" srcOrd="0" destOrd="0" presId="urn:microsoft.com/office/officeart/2008/layout/LinedList"/>
    <dgm:cxn modelId="{120A083F-56C3-4381-8E06-B8096DC01B46}" type="presParOf" srcId="{4B94A950-B37B-4A31-8BDE-996D9ABA1282}" destId="{2BC9338E-071E-4533-8F2D-B8B5E6D9B3AA}" srcOrd="1" destOrd="0" presId="urn:microsoft.com/office/officeart/2008/layout/LinedList"/>
    <dgm:cxn modelId="{F9E2F464-DFA4-4469-BD64-04A772C90C19}" type="presParOf" srcId="{6B7E0C14-A810-415C-8A55-0169D49ABBBD}" destId="{87A5B621-D544-4E11-88D1-996257B42CAF}" srcOrd="2" destOrd="0" presId="urn:microsoft.com/office/officeart/2008/layout/LinedList"/>
    <dgm:cxn modelId="{7D0F5088-4566-470B-83BB-B824B5A37758}" type="presParOf" srcId="{6B7E0C14-A810-415C-8A55-0169D49ABBBD}" destId="{CCAACBE2-9BA4-4E75-BB26-8625320CD2D5}" srcOrd="3" destOrd="0" presId="urn:microsoft.com/office/officeart/2008/layout/LinedList"/>
    <dgm:cxn modelId="{41929410-85FE-4119-86DF-9A18A0C9D1A0}" type="presParOf" srcId="{CCAACBE2-9BA4-4E75-BB26-8625320CD2D5}" destId="{8AA489BC-E7B2-4497-8F81-E8ECD7A000F1}" srcOrd="0" destOrd="0" presId="urn:microsoft.com/office/officeart/2008/layout/LinedList"/>
    <dgm:cxn modelId="{29200FAD-6BDC-460E-AE14-DB63F70E583E}" type="presParOf" srcId="{CCAACBE2-9BA4-4E75-BB26-8625320CD2D5}" destId="{E3025B63-F06D-4427-9BB0-76DDAF8B702D}" srcOrd="1" destOrd="0" presId="urn:microsoft.com/office/officeart/2008/layout/LinedList"/>
    <dgm:cxn modelId="{1553D91A-72CA-4AD6-8394-A898FC8F38C1}" type="presParOf" srcId="{6B7E0C14-A810-415C-8A55-0169D49ABBBD}" destId="{F7CD1C35-99DE-4CC6-AD4D-B9E0E4E68041}" srcOrd="4" destOrd="0" presId="urn:microsoft.com/office/officeart/2008/layout/LinedList"/>
    <dgm:cxn modelId="{3D92E700-B517-4ADF-93B2-EB4971CC14BC}" type="presParOf" srcId="{6B7E0C14-A810-415C-8A55-0169D49ABBBD}" destId="{F0F8356F-889F-4286-B766-FE745E5CCBD7}" srcOrd="5" destOrd="0" presId="urn:microsoft.com/office/officeart/2008/layout/LinedList"/>
    <dgm:cxn modelId="{176B8CF4-A19B-46D5-BEEE-B4DD54DC10B9}" type="presParOf" srcId="{F0F8356F-889F-4286-B766-FE745E5CCBD7}" destId="{F56E88EA-3838-475C-938F-0FD857B04826}" srcOrd="0" destOrd="0" presId="urn:microsoft.com/office/officeart/2008/layout/LinedList"/>
    <dgm:cxn modelId="{AB4A80FE-A53B-40E9-84C7-993B91CBD47E}" type="presParOf" srcId="{F0F8356F-889F-4286-B766-FE745E5CCBD7}" destId="{7AA69F0B-86A3-4C86-B509-8C98EC3161B2}" srcOrd="1" destOrd="0" presId="urn:microsoft.com/office/officeart/2008/layout/LinedList"/>
    <dgm:cxn modelId="{2D53C40F-8AA9-42D2-8276-4E5D4E4DA9C8}" type="presParOf" srcId="{6B7E0C14-A810-415C-8A55-0169D49ABBBD}" destId="{01F336E3-C33B-4919-B47D-FB9525D3F342}" srcOrd="6" destOrd="0" presId="urn:microsoft.com/office/officeart/2008/layout/LinedList"/>
    <dgm:cxn modelId="{25D62555-03AD-41A5-8F4F-3B0A325D4219}" type="presParOf" srcId="{6B7E0C14-A810-415C-8A55-0169D49ABBBD}" destId="{2FA19B0B-4325-4955-9D81-39242FA06AB1}" srcOrd="7" destOrd="0" presId="urn:microsoft.com/office/officeart/2008/layout/LinedList"/>
    <dgm:cxn modelId="{12E936B9-928A-4719-A5C2-B3EFEF5051B3}" type="presParOf" srcId="{2FA19B0B-4325-4955-9D81-39242FA06AB1}" destId="{3F264A3C-4BAE-474B-8EB3-A95F9D1F835F}" srcOrd="0" destOrd="0" presId="urn:microsoft.com/office/officeart/2008/layout/LinedList"/>
    <dgm:cxn modelId="{EC6D45F2-EBD1-45EE-A042-4B3D0F8C57C1}" type="presParOf" srcId="{2FA19B0B-4325-4955-9D81-39242FA06AB1}" destId="{2DB98561-EEC1-4A97-897A-E3CD96DB1BC5}" srcOrd="1" destOrd="0" presId="urn:microsoft.com/office/officeart/2008/layout/LinedList"/>
    <dgm:cxn modelId="{3E925F7A-285F-4A4E-A7E7-B8BF450E9890}" type="presParOf" srcId="{6B7E0C14-A810-415C-8A55-0169D49ABBBD}" destId="{C30B36DE-5E76-4EC9-9877-0FCFDC262AEE}" srcOrd="8" destOrd="0" presId="urn:microsoft.com/office/officeart/2008/layout/LinedList"/>
    <dgm:cxn modelId="{73210321-3414-4EBF-AF92-EE4D79E87108}" type="presParOf" srcId="{6B7E0C14-A810-415C-8A55-0169D49ABBBD}" destId="{88E22F51-D7EF-4F1F-9D0E-793D320DE09C}" srcOrd="9" destOrd="0" presId="urn:microsoft.com/office/officeart/2008/layout/LinedList"/>
    <dgm:cxn modelId="{FC865FF9-736D-49CE-AD4B-48E75843829A}" type="presParOf" srcId="{88E22F51-D7EF-4F1F-9D0E-793D320DE09C}" destId="{988A3C8C-2DF2-4AA5-A6C1-A4649F80A1A6}" srcOrd="0" destOrd="0" presId="urn:microsoft.com/office/officeart/2008/layout/LinedList"/>
    <dgm:cxn modelId="{69BC9E4B-E57C-42AB-8D03-21AC33246945}" type="presParOf" srcId="{88E22F51-D7EF-4F1F-9D0E-793D320DE09C}" destId="{18D57FFF-82F0-41DC-96A9-EC3D5D8C12C3}" srcOrd="1" destOrd="0" presId="urn:microsoft.com/office/officeart/2008/layout/LinedList"/>
    <dgm:cxn modelId="{8E709C9D-7CCC-4E9E-AF1B-580912CCF809}" type="presParOf" srcId="{6B7E0C14-A810-415C-8A55-0169D49ABBBD}" destId="{A9D9593E-8C1F-4304-BFD4-D085A768091E}" srcOrd="10" destOrd="0" presId="urn:microsoft.com/office/officeart/2008/layout/LinedList"/>
    <dgm:cxn modelId="{D0DC99FC-4884-44E1-82AC-4807E6EB994B}" type="presParOf" srcId="{6B7E0C14-A810-415C-8A55-0169D49ABBBD}" destId="{3DC360A0-7CC7-4CAC-8BE3-384BC29C7DF7}" srcOrd="11" destOrd="0" presId="urn:microsoft.com/office/officeart/2008/layout/LinedList"/>
    <dgm:cxn modelId="{9012A0C8-EA4B-4DD4-ABD7-497659552507}" type="presParOf" srcId="{3DC360A0-7CC7-4CAC-8BE3-384BC29C7DF7}" destId="{905A363F-95C0-4BA1-805E-E0166449EAFA}" srcOrd="0" destOrd="0" presId="urn:microsoft.com/office/officeart/2008/layout/LinedList"/>
    <dgm:cxn modelId="{435C1E81-6275-4979-931D-3B0F8579C13F}" type="presParOf" srcId="{3DC360A0-7CC7-4CAC-8BE3-384BC29C7DF7}" destId="{B405A19C-96C0-4AC6-B8FB-840FAECFC3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7E99-6F78-49D0-B752-B06D9CB4EBB8}">
      <dsp:nvSpPr>
        <dsp:cNvPr id="0" name=""/>
        <dsp:cNvSpPr/>
      </dsp:nvSpPr>
      <dsp:spPr>
        <a:xfrm>
          <a:off x="0" y="29751"/>
          <a:ext cx="10410524" cy="12635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Arial Black" panose="020B0A04020102020204" pitchFamily="34" charset="0"/>
            </a:rPr>
            <a:t>In decline</a:t>
          </a:r>
        </a:p>
      </dsp:txBody>
      <dsp:txXfrm>
        <a:off x="61684" y="91435"/>
        <a:ext cx="10287156" cy="1140231"/>
      </dsp:txXfrm>
    </dsp:sp>
    <dsp:sp modelId="{F0B3966A-0406-4723-921C-34E19F0801C8}">
      <dsp:nvSpPr>
        <dsp:cNvPr id="0" name=""/>
        <dsp:cNvSpPr/>
      </dsp:nvSpPr>
      <dsp:spPr>
        <a:xfrm>
          <a:off x="0" y="1431591"/>
          <a:ext cx="10410524" cy="126359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Arial Black" panose="020B0A04020102020204" pitchFamily="34" charset="0"/>
            </a:rPr>
            <a:t>In a pandemic</a:t>
          </a:r>
        </a:p>
      </dsp:txBody>
      <dsp:txXfrm>
        <a:off x="61684" y="1493275"/>
        <a:ext cx="10287156" cy="1140231"/>
      </dsp:txXfrm>
    </dsp:sp>
    <dsp:sp modelId="{F3154D7C-5195-409B-97FE-3E83F5E07BBD}">
      <dsp:nvSpPr>
        <dsp:cNvPr id="0" name=""/>
        <dsp:cNvSpPr/>
      </dsp:nvSpPr>
      <dsp:spPr>
        <a:xfrm>
          <a:off x="0" y="2833431"/>
          <a:ext cx="10410524" cy="126359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Arial Black" panose="020B0A04020102020204" pitchFamily="34" charset="0"/>
            </a:rPr>
            <a:t>In death...even in life</a:t>
          </a:r>
        </a:p>
      </dsp:txBody>
      <dsp:txXfrm>
        <a:off x="61684" y="2895115"/>
        <a:ext cx="10287156" cy="1140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7071-9ACD-4C9B-B935-F122D383C6D8}">
      <dsp:nvSpPr>
        <dsp:cNvPr id="0" name=""/>
        <dsp:cNvSpPr/>
      </dsp:nvSpPr>
      <dsp:spPr>
        <a:xfrm>
          <a:off x="0" y="212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DF7D9-3A59-44F0-BAEE-2B42D57BE1CB}">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dirty="0">
              <a:solidFill>
                <a:srgbClr val="FF0000"/>
              </a:solidFill>
              <a:latin typeface="Arial Black" panose="020B0A04020102020204" pitchFamily="34" charset="0"/>
            </a:rPr>
            <a:t>In liminal times we need to:</a:t>
          </a:r>
        </a:p>
      </dsp:txBody>
      <dsp:txXfrm>
        <a:off x="0" y="2124"/>
        <a:ext cx="10515600" cy="724514"/>
      </dsp:txXfrm>
    </dsp:sp>
    <dsp:sp modelId="{87A5B621-D544-4E11-88D1-996257B42CAF}">
      <dsp:nvSpPr>
        <dsp:cNvPr id="0" name=""/>
        <dsp:cNvSpPr/>
      </dsp:nvSpPr>
      <dsp:spPr>
        <a:xfrm>
          <a:off x="0" y="726639"/>
          <a:ext cx="10515600"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489BC-E7B2-4497-8F81-E8ECD7A000F1}">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dirty="0">
              <a:latin typeface="Arial Black" panose="020B0A04020102020204" pitchFamily="34" charset="0"/>
            </a:rPr>
            <a:t>Be prepared to wait</a:t>
          </a:r>
        </a:p>
      </dsp:txBody>
      <dsp:txXfrm>
        <a:off x="0" y="726639"/>
        <a:ext cx="10515600" cy="724514"/>
      </dsp:txXfrm>
    </dsp:sp>
    <dsp:sp modelId="{F7CD1C35-99DE-4CC6-AD4D-B9E0E4E68041}">
      <dsp:nvSpPr>
        <dsp:cNvPr id="0" name=""/>
        <dsp:cNvSpPr/>
      </dsp:nvSpPr>
      <dsp:spPr>
        <a:xfrm>
          <a:off x="0" y="1451154"/>
          <a:ext cx="10515600"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E88EA-3838-475C-938F-0FD857B04826}">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dirty="0">
              <a:latin typeface="Arial Black" panose="020B0A04020102020204" pitchFamily="34" charset="0"/>
            </a:rPr>
            <a:t>Deepen our communal discernment </a:t>
          </a:r>
        </a:p>
      </dsp:txBody>
      <dsp:txXfrm>
        <a:off x="0" y="1451154"/>
        <a:ext cx="10515600" cy="724514"/>
      </dsp:txXfrm>
    </dsp:sp>
    <dsp:sp modelId="{01F336E3-C33B-4919-B47D-FB9525D3F342}">
      <dsp:nvSpPr>
        <dsp:cNvPr id="0" name=""/>
        <dsp:cNvSpPr/>
      </dsp:nvSpPr>
      <dsp:spPr>
        <a:xfrm>
          <a:off x="0" y="2175669"/>
          <a:ext cx="10515600"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64A3C-4BAE-474B-8EB3-A95F9D1F835F}">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dirty="0">
              <a:latin typeface="Arial Black" panose="020B0A04020102020204" pitchFamily="34" charset="0"/>
            </a:rPr>
            <a:t>Shape our institutional memory</a:t>
          </a:r>
        </a:p>
      </dsp:txBody>
      <dsp:txXfrm>
        <a:off x="0" y="2175669"/>
        <a:ext cx="10515600" cy="724514"/>
      </dsp:txXfrm>
    </dsp:sp>
    <dsp:sp modelId="{C30B36DE-5E76-4EC9-9877-0FCFDC262AEE}">
      <dsp:nvSpPr>
        <dsp:cNvPr id="0" name=""/>
        <dsp:cNvSpPr/>
      </dsp:nvSpPr>
      <dsp:spPr>
        <a:xfrm>
          <a:off x="0" y="2900183"/>
          <a:ext cx="10515600"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A3C8C-2DF2-4AA5-A6C1-A4649F80A1A6}">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dirty="0">
              <a:latin typeface="Arial Black" panose="020B0A04020102020204" pitchFamily="34" charset="0"/>
            </a:rPr>
            <a:t>Clarify our purpose</a:t>
          </a:r>
        </a:p>
      </dsp:txBody>
      <dsp:txXfrm>
        <a:off x="0" y="2900183"/>
        <a:ext cx="10515600" cy="724514"/>
      </dsp:txXfrm>
    </dsp:sp>
    <dsp:sp modelId="{A9D9593E-8C1F-4304-BFD4-D085A768091E}">
      <dsp:nvSpPr>
        <dsp:cNvPr id="0" name=""/>
        <dsp:cNvSpPr/>
      </dsp:nvSpPr>
      <dsp:spPr>
        <a:xfrm>
          <a:off x="0" y="3624698"/>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A363F-95C0-4BA1-805E-E0166449EAFA}">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defRPr cap="all"/>
          </a:pPr>
          <a:r>
            <a:rPr lang="en-US" sz="3000" kern="1200" dirty="0">
              <a:latin typeface="Arial Black" panose="020B0A04020102020204" pitchFamily="34" charset="0"/>
            </a:rPr>
            <a:t>See the way forward emerge </a:t>
          </a:r>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6370-FAE2-CD41-96DA-CE27F98E5A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EB323D-D651-524D-9791-E5564F5E8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D93B31-2BD4-C744-B0A8-D9675826B26D}"/>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5" name="Footer Placeholder 4">
            <a:extLst>
              <a:ext uri="{FF2B5EF4-FFF2-40B4-BE49-F238E27FC236}">
                <a16:creationId xmlns:a16="http://schemas.microsoft.com/office/drawing/2014/main" id="{E7A6D038-7902-AE43-BC74-58EFABB96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3CC8C-E2FC-8444-BDCF-7777ABCAA102}"/>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210523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CA9C-E051-8D42-8349-C69493BC89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4C5EC0-5B7D-CC49-B58E-B1F0B81DE2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19C32B-E963-0248-A2F5-CCD11151B767}"/>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5" name="Footer Placeholder 4">
            <a:extLst>
              <a:ext uri="{FF2B5EF4-FFF2-40B4-BE49-F238E27FC236}">
                <a16:creationId xmlns:a16="http://schemas.microsoft.com/office/drawing/2014/main" id="{25023912-CF53-184E-8737-BAC4A3DE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403C3-1FB2-464E-AFD7-73AD3563F86E}"/>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216296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BB4E1-C835-8742-AD20-A1A49DB3E0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9665AB-BEAF-C949-A857-DAB9C11196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4C4F92-37B0-6B44-B407-6D3DE87A80B4}"/>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5" name="Footer Placeholder 4">
            <a:extLst>
              <a:ext uri="{FF2B5EF4-FFF2-40B4-BE49-F238E27FC236}">
                <a16:creationId xmlns:a16="http://schemas.microsoft.com/office/drawing/2014/main" id="{FCB90282-8FF5-324E-8380-92C17B7C1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D6E36-78E2-2A41-ADF3-F98E1983F26E}"/>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120450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0BB9-E0D0-D94C-8D67-9E9785F139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9EC775-8968-F747-B1EE-4DBF8BE3F0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4857A1-255B-864A-B53F-6003F19A500F}"/>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5" name="Footer Placeholder 4">
            <a:extLst>
              <a:ext uri="{FF2B5EF4-FFF2-40B4-BE49-F238E27FC236}">
                <a16:creationId xmlns:a16="http://schemas.microsoft.com/office/drawing/2014/main" id="{0120419D-04A1-7A44-A988-0B5BE492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32C02-D4A0-E74C-AA11-AEF00AEAE57B}"/>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49595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0910-566B-154D-BF84-029E60DA50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E68910E-0D80-8B42-987B-10DFC6DDAB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1F4718-3FA6-7D42-AE39-E368A00E35F3}"/>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5" name="Footer Placeholder 4">
            <a:extLst>
              <a:ext uri="{FF2B5EF4-FFF2-40B4-BE49-F238E27FC236}">
                <a16:creationId xmlns:a16="http://schemas.microsoft.com/office/drawing/2014/main" id="{5AA7E5BF-5A18-014F-A172-A1263E5C8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C9BA3-CF73-7648-91A3-79F2C26A82A0}"/>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334143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43C2-82A3-BF4D-9ECA-B23EE0C9C7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7D2E21-708C-0F49-9130-6AEEFD6570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122AA9C-94D2-C544-9377-5B72649E456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25665C-D27C-B94F-BCDA-1069BB73A3CC}"/>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6" name="Footer Placeholder 5">
            <a:extLst>
              <a:ext uri="{FF2B5EF4-FFF2-40B4-BE49-F238E27FC236}">
                <a16:creationId xmlns:a16="http://schemas.microsoft.com/office/drawing/2014/main" id="{727B1158-8DEC-AD48-BB3E-CB8AD8B4C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1F4DE-F64B-A84A-B992-07F611B467AA}"/>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83307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D2DF-B4E1-E241-A23D-DFB620FB7CA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87A20E-6BDC-AD48-93FF-7A2C1D350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3F75F6-E63C-0048-A82D-74673F044F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2D6B4A1-24F5-0A43-AB54-3B7B1F3DEA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66EDA6-22BA-0E4B-913B-4306AFCCB7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C83688-A8C1-864A-B8C4-E982D4FD3418}"/>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8" name="Footer Placeholder 7">
            <a:extLst>
              <a:ext uri="{FF2B5EF4-FFF2-40B4-BE49-F238E27FC236}">
                <a16:creationId xmlns:a16="http://schemas.microsoft.com/office/drawing/2014/main" id="{F9A45DA8-A645-B94F-97F6-70701C2345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EA284-2AEA-2F40-9D70-7FD2591CF3FC}"/>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128536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0F97-44E1-054A-8F99-BC7EC70FF7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543617-DD9E-FB46-AA01-A03AD2EC800E}"/>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4" name="Footer Placeholder 3">
            <a:extLst>
              <a:ext uri="{FF2B5EF4-FFF2-40B4-BE49-F238E27FC236}">
                <a16:creationId xmlns:a16="http://schemas.microsoft.com/office/drawing/2014/main" id="{EFE7B340-C274-CF4A-8584-DE44C2B574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6843D9-B493-A946-B787-9FB3543AE786}"/>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259975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D5145-F0C2-4244-96D3-1E3F04FC4EF3}"/>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3" name="Footer Placeholder 2">
            <a:extLst>
              <a:ext uri="{FF2B5EF4-FFF2-40B4-BE49-F238E27FC236}">
                <a16:creationId xmlns:a16="http://schemas.microsoft.com/office/drawing/2014/main" id="{0E601D60-06B4-0F4C-9255-DA1F7F3367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9462BE-12D2-E44B-A4A4-40375C58643F}"/>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353229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8384-3E2E-A14F-AECC-B2FF9E7E59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AAB2079-F5DC-5743-ABFF-B4D3367F7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21C6C5D-5613-2642-88AF-372278123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793B50-2E75-2141-B828-4C443548784B}"/>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6" name="Footer Placeholder 5">
            <a:extLst>
              <a:ext uri="{FF2B5EF4-FFF2-40B4-BE49-F238E27FC236}">
                <a16:creationId xmlns:a16="http://schemas.microsoft.com/office/drawing/2014/main" id="{D8452807-1EA2-3C49-B63F-FE8F4454C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7A036-7D0A-1C4D-AE0A-294CF220F845}"/>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22819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2ED-2B5E-8B4C-A1CC-A140E326DB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D899F-E265-8243-8E84-4FAD04FFA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FE4F67-D5D8-6646-AE3B-12135E949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1181B0-FFE4-D747-9D2A-5C57F5958EDB}"/>
              </a:ext>
            </a:extLst>
          </p:cNvPr>
          <p:cNvSpPr>
            <a:spLocks noGrp="1"/>
          </p:cNvSpPr>
          <p:nvPr>
            <p:ph type="dt" sz="half" idx="10"/>
          </p:nvPr>
        </p:nvSpPr>
        <p:spPr/>
        <p:txBody>
          <a:bodyPr/>
          <a:lstStyle/>
          <a:p>
            <a:fld id="{CEF4DAE7-5F37-C348-9732-43C645AEBDC6}" type="datetimeFigureOut">
              <a:rPr lang="en-US" smtClean="0"/>
              <a:t>7/12/2021</a:t>
            </a:fld>
            <a:endParaRPr lang="en-US"/>
          </a:p>
        </p:txBody>
      </p:sp>
      <p:sp>
        <p:nvSpPr>
          <p:cNvPr id="6" name="Footer Placeholder 5">
            <a:extLst>
              <a:ext uri="{FF2B5EF4-FFF2-40B4-BE49-F238E27FC236}">
                <a16:creationId xmlns:a16="http://schemas.microsoft.com/office/drawing/2014/main" id="{D293F3BA-2B8B-B346-9AB8-C15D1A795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48593-4A5A-7A41-AB4C-C0E89BDB3E2B}"/>
              </a:ext>
            </a:extLst>
          </p:cNvPr>
          <p:cNvSpPr>
            <a:spLocks noGrp="1"/>
          </p:cNvSpPr>
          <p:nvPr>
            <p:ph type="sldNum" sz="quarter" idx="12"/>
          </p:nvPr>
        </p:nvSpPr>
        <p:spPr/>
        <p:txBody>
          <a:bodyPr/>
          <a:lstStyle/>
          <a:p>
            <a:fld id="{591EC672-8CFD-8D45-B813-1F7C918B296E}" type="slidenum">
              <a:rPr lang="en-US" smtClean="0"/>
              <a:t>‹#›</a:t>
            </a:fld>
            <a:endParaRPr lang="en-US"/>
          </a:p>
        </p:txBody>
      </p:sp>
    </p:spTree>
    <p:extLst>
      <p:ext uri="{BB962C8B-B14F-4D97-AF65-F5344CB8AC3E}">
        <p14:creationId xmlns:p14="http://schemas.microsoft.com/office/powerpoint/2010/main" val="275266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3A8B1-CFE8-D844-A21D-E2EBF7CC1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9C94F3-54D2-BF47-862A-0419E8A6D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127C28-BF87-0B45-B890-D43C82AEA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4DAE7-5F37-C348-9732-43C645AEBDC6}" type="datetimeFigureOut">
              <a:rPr lang="en-US" smtClean="0"/>
              <a:t>7/12/2021</a:t>
            </a:fld>
            <a:endParaRPr lang="en-US"/>
          </a:p>
        </p:txBody>
      </p:sp>
      <p:sp>
        <p:nvSpPr>
          <p:cNvPr id="5" name="Footer Placeholder 4">
            <a:extLst>
              <a:ext uri="{FF2B5EF4-FFF2-40B4-BE49-F238E27FC236}">
                <a16:creationId xmlns:a16="http://schemas.microsoft.com/office/drawing/2014/main" id="{EA1169E4-B8F0-8646-B433-06272EEF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A50D9-3CF0-B540-B569-85E266E20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C672-8CFD-8D45-B813-1F7C918B296E}" type="slidenum">
              <a:rPr lang="en-US" smtClean="0"/>
              <a:t>‹#›</a:t>
            </a:fld>
            <a:endParaRPr lang="en-US"/>
          </a:p>
        </p:txBody>
      </p:sp>
    </p:spTree>
    <p:extLst>
      <p:ext uri="{BB962C8B-B14F-4D97-AF65-F5344CB8AC3E}">
        <p14:creationId xmlns:p14="http://schemas.microsoft.com/office/powerpoint/2010/main" val="47167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at empty education desk">
            <a:extLst>
              <a:ext uri="{FF2B5EF4-FFF2-40B4-BE49-F238E27FC236}">
                <a16:creationId xmlns:a16="http://schemas.microsoft.com/office/drawing/2014/main" id="{4200FBB5-39BE-4F76-98D9-F3DE42C7662D}"/>
              </a:ext>
            </a:extLst>
          </p:cNvPr>
          <p:cNvPicPr>
            <a:picLocks noChangeAspect="1"/>
          </p:cNvPicPr>
          <p:nvPr/>
        </p:nvPicPr>
        <p:blipFill rotWithShape="1">
          <a:blip r:embed="rId2"/>
          <a:srcRect r="15627" b="-1"/>
          <a:stretch/>
        </p:blipFill>
        <p:spPr>
          <a:xfrm>
            <a:off x="3523488" y="10"/>
            <a:ext cx="8668512" cy="5951782"/>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04CB8-14F9-B443-BB8A-FB07C808D851}"/>
              </a:ext>
            </a:extLst>
          </p:cNvPr>
          <p:cNvSpPr>
            <a:spLocks noGrp="1"/>
          </p:cNvSpPr>
          <p:nvPr>
            <p:ph type="ctrTitle"/>
          </p:nvPr>
        </p:nvSpPr>
        <p:spPr>
          <a:xfrm>
            <a:off x="477979" y="1122362"/>
            <a:ext cx="9132745" cy="4327461"/>
          </a:xfrm>
        </p:spPr>
        <p:txBody>
          <a:bodyPr anchor="t">
            <a:normAutofit/>
          </a:bodyPr>
          <a:lstStyle/>
          <a:p>
            <a:pPr algn="l"/>
            <a:r>
              <a:rPr lang="en-US" sz="8000" dirty="0">
                <a:latin typeface="Arial Black" panose="020B0A04020102020204" pitchFamily="34" charset="0"/>
              </a:rPr>
              <a:t>Where are we?</a:t>
            </a:r>
            <a:br>
              <a:rPr lang="en-US" sz="8000" dirty="0">
                <a:latin typeface="Arial Black" panose="020B0A04020102020204" pitchFamily="34" charset="0"/>
              </a:rPr>
            </a:br>
            <a:r>
              <a:rPr lang="en-GB" sz="5400" b="1" dirty="0">
                <a:latin typeface="Arial Narrow" panose="020B0606020202030204" pitchFamily="34" charset="0"/>
              </a:rPr>
              <a:t>Wisdom in liminal times</a:t>
            </a:r>
            <a:br>
              <a:rPr lang="en-GB" sz="4800" b="1" dirty="0">
                <a:latin typeface="Arial Narrow" panose="020B0606020202030204" pitchFamily="34" charset="0"/>
              </a:rPr>
            </a:br>
            <a:br>
              <a:rPr lang="en-GB" sz="4800" b="1" dirty="0">
                <a:latin typeface="Arial Narrow" panose="020B0606020202030204" pitchFamily="34" charset="0"/>
              </a:rPr>
            </a:br>
            <a:r>
              <a:rPr lang="en-GB" sz="3600" b="1" dirty="0">
                <a:latin typeface="Arial Narrow" panose="020B0606020202030204" pitchFamily="34" charset="0"/>
              </a:rPr>
              <a:t>The Synod Moderators’ Report</a:t>
            </a:r>
            <a:r>
              <a:rPr lang="en-GB" sz="3600" dirty="0">
                <a:latin typeface="Arial Narrow" panose="020B0606020202030204" pitchFamily="34" charset="0"/>
              </a:rPr>
              <a:t> </a:t>
            </a:r>
            <a:endParaRPr lang="en-US" sz="4800" dirty="0">
              <a:latin typeface="Arial Narrow" panose="020B0606020202030204" pitchFamily="34" charset="0"/>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7B3E599-EFBD-4A19-B8A5-8A8417B97539}"/>
              </a:ext>
            </a:extLst>
          </p:cNvPr>
          <p:cNvSpPr/>
          <p:nvPr/>
        </p:nvSpPr>
        <p:spPr>
          <a:xfrm>
            <a:off x="3" y="5836773"/>
            <a:ext cx="12191997" cy="10212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Text&#10;&#10;Description automatically generated">
            <a:extLst>
              <a:ext uri="{FF2B5EF4-FFF2-40B4-BE49-F238E27FC236}">
                <a16:creationId xmlns:a16="http://schemas.microsoft.com/office/drawing/2014/main" id="{AC19DF20-BDFE-4B80-84F1-4E8EA315683F}"/>
              </a:ext>
            </a:extLst>
          </p:cNvPr>
          <p:cNvPicPr>
            <a:picLocks noChangeAspect="1"/>
          </p:cNvPicPr>
          <p:nvPr/>
        </p:nvPicPr>
        <p:blipFill>
          <a:blip r:embed="rId3">
            <a:alphaModFix/>
          </a:blip>
          <a:stretch>
            <a:fillRect/>
          </a:stretch>
        </p:blipFill>
        <p:spPr>
          <a:xfrm>
            <a:off x="67239" y="5893736"/>
            <a:ext cx="1303288" cy="906208"/>
          </a:xfrm>
          <a:prstGeom prst="rect">
            <a:avLst/>
          </a:prstGeom>
          <a:solidFill>
            <a:schemeClr val="tx1"/>
          </a:solidFill>
        </p:spPr>
      </p:pic>
    </p:spTree>
    <p:extLst>
      <p:ext uri="{BB962C8B-B14F-4D97-AF65-F5344CB8AC3E}">
        <p14:creationId xmlns:p14="http://schemas.microsoft.com/office/powerpoint/2010/main" val="13061191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C26DE1-B879-4390-B9C8-7314B2E01538}"/>
              </a:ext>
            </a:extLst>
          </p:cNvPr>
          <p:cNvPicPr>
            <a:picLocks noChangeAspect="1"/>
          </p:cNvPicPr>
          <p:nvPr/>
        </p:nvPicPr>
        <p:blipFill rotWithShape="1">
          <a:blip r:embed="rId2"/>
          <a:srcRect t="20438" r="9091" b="3155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47F9B8-B36D-A641-9BDD-CAFA4AF9002C}"/>
              </a:ext>
            </a:extLst>
          </p:cNvPr>
          <p:cNvSpPr>
            <a:spLocks noGrp="1"/>
          </p:cNvSpPr>
          <p:nvPr>
            <p:ph idx="1"/>
          </p:nvPr>
        </p:nvSpPr>
        <p:spPr>
          <a:xfrm>
            <a:off x="371094" y="2718054"/>
            <a:ext cx="6131306" cy="3207258"/>
          </a:xfrm>
        </p:spPr>
        <p:txBody>
          <a:bodyPr anchor="t">
            <a:noAutofit/>
          </a:bodyPr>
          <a:lstStyle/>
          <a:p>
            <a:pPr marL="0" indent="0">
              <a:buNone/>
            </a:pPr>
            <a:r>
              <a:rPr lang="en-US" sz="4000" dirty="0">
                <a:solidFill>
                  <a:srgbClr val="D86B1A"/>
                </a:solidFill>
                <a:latin typeface="Arial Black" panose="020B0A04020102020204" pitchFamily="34" charset="0"/>
              </a:rPr>
              <a:t>Shape our institutional memory</a:t>
            </a:r>
            <a:endParaRPr lang="en-GB" sz="4000" dirty="0">
              <a:solidFill>
                <a:srgbClr val="D86B1A"/>
              </a:solidFill>
              <a:latin typeface="Arial Black" panose="020B0A04020102020204" pitchFamily="34" charset="0"/>
            </a:endParaRPr>
          </a:p>
          <a:p>
            <a:pPr marL="0" indent="0">
              <a:buNone/>
            </a:pPr>
            <a:r>
              <a:rPr lang="en-US" sz="4000" dirty="0">
                <a:latin typeface="Arial Black" panose="020B0A04020102020204" pitchFamily="34" charset="0"/>
              </a:rPr>
              <a:t>Tell our story – remember who </a:t>
            </a:r>
            <a:br>
              <a:rPr lang="en-US" sz="4000" dirty="0">
                <a:latin typeface="Arial Black" panose="020B0A04020102020204" pitchFamily="34" charset="0"/>
              </a:rPr>
            </a:br>
            <a:r>
              <a:rPr lang="en-US" sz="4000" dirty="0">
                <a:latin typeface="Arial Black" panose="020B0A04020102020204" pitchFamily="34" charset="0"/>
              </a:rPr>
              <a:t>we are </a:t>
            </a:r>
          </a:p>
        </p:txBody>
      </p:sp>
    </p:spTree>
    <p:extLst>
      <p:ext uri="{BB962C8B-B14F-4D97-AF65-F5344CB8AC3E}">
        <p14:creationId xmlns:p14="http://schemas.microsoft.com/office/powerpoint/2010/main" val="368751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ve, ocean, nature&#10;&#10;Description automatically generated">
            <a:extLst>
              <a:ext uri="{FF2B5EF4-FFF2-40B4-BE49-F238E27FC236}">
                <a16:creationId xmlns:a16="http://schemas.microsoft.com/office/drawing/2014/main" id="{FAF73D1B-CE85-40FD-9ADF-F009603D9656}"/>
              </a:ext>
            </a:extLst>
          </p:cNvPr>
          <p:cNvPicPr>
            <a:picLocks noChangeAspect="1"/>
          </p:cNvPicPr>
          <p:nvPr/>
        </p:nvPicPr>
        <p:blipFill rotWithShape="1">
          <a:blip r:embed="rId2"/>
          <a:srcRect t="2194" r="20472" b="354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CE5EF5-9F31-CD4F-990F-6C3953C4DC02}"/>
              </a:ext>
            </a:extLst>
          </p:cNvPr>
          <p:cNvSpPr>
            <a:spLocks noGrp="1"/>
          </p:cNvSpPr>
          <p:nvPr>
            <p:ph idx="1"/>
          </p:nvPr>
        </p:nvSpPr>
        <p:spPr>
          <a:xfrm>
            <a:off x="371094" y="2718054"/>
            <a:ext cx="5972556" cy="3207258"/>
          </a:xfrm>
        </p:spPr>
        <p:txBody>
          <a:bodyPr anchor="t">
            <a:noAutofit/>
          </a:bodyPr>
          <a:lstStyle/>
          <a:p>
            <a:pPr marL="0" indent="0">
              <a:buNone/>
            </a:pPr>
            <a:r>
              <a:rPr lang="en-US" sz="4000" dirty="0">
                <a:solidFill>
                  <a:srgbClr val="FF0000"/>
                </a:solidFill>
                <a:latin typeface="Arial Black" panose="020B0A04020102020204" pitchFamily="34" charset="0"/>
              </a:rPr>
              <a:t>Clarify our purpose</a:t>
            </a:r>
            <a:endParaRPr lang="en-GB" sz="4000" dirty="0">
              <a:solidFill>
                <a:srgbClr val="FF0000"/>
              </a:solidFill>
              <a:latin typeface="Arial Black" panose="020B0A04020102020204" pitchFamily="34" charset="0"/>
            </a:endParaRPr>
          </a:p>
          <a:p>
            <a:pPr marL="0" indent="0">
              <a:buNone/>
            </a:pPr>
            <a:r>
              <a:rPr lang="en-US" sz="4000" dirty="0">
                <a:latin typeface="Arial Black" panose="020B0A04020102020204" pitchFamily="34" charset="0"/>
              </a:rPr>
              <a:t>Ask who God wants us to be NOW</a:t>
            </a:r>
          </a:p>
        </p:txBody>
      </p:sp>
    </p:spTree>
    <p:extLst>
      <p:ext uri="{BB962C8B-B14F-4D97-AF65-F5344CB8AC3E}">
        <p14:creationId xmlns:p14="http://schemas.microsoft.com/office/powerpoint/2010/main" val="62655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rown wooden dock in the middle of forest">
            <a:extLst>
              <a:ext uri="{FF2B5EF4-FFF2-40B4-BE49-F238E27FC236}">
                <a16:creationId xmlns:a16="http://schemas.microsoft.com/office/drawing/2014/main" id="{DF93CFAE-28B8-4FA9-A20C-D70F55F6D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607" r="9091" b="22385"/>
          <a:stretch/>
        </p:blipFill>
        <p:spPr bwMode="auto">
          <a:xfrm>
            <a:off x="4181092" y="10"/>
            <a:ext cx="801090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E64294-356A-6D4A-B61F-C46F2A48B82F}"/>
              </a:ext>
            </a:extLst>
          </p:cNvPr>
          <p:cNvSpPr>
            <a:spLocks noGrp="1"/>
          </p:cNvSpPr>
          <p:nvPr>
            <p:ph idx="1"/>
          </p:nvPr>
        </p:nvSpPr>
        <p:spPr>
          <a:xfrm>
            <a:off x="371094" y="2718054"/>
            <a:ext cx="6391656" cy="3207258"/>
          </a:xfrm>
        </p:spPr>
        <p:txBody>
          <a:bodyPr anchor="t">
            <a:noAutofit/>
          </a:bodyPr>
          <a:lstStyle/>
          <a:p>
            <a:pPr marL="0" indent="0">
              <a:buNone/>
            </a:pPr>
            <a:r>
              <a:rPr lang="en-US" sz="4000" dirty="0">
                <a:solidFill>
                  <a:srgbClr val="D86B1A"/>
                </a:solidFill>
                <a:latin typeface="Arial Black" panose="020B0A04020102020204" pitchFamily="34" charset="0"/>
              </a:rPr>
              <a:t>See the way forward emerge </a:t>
            </a:r>
            <a:endParaRPr lang="en-GB" sz="4000" dirty="0">
              <a:solidFill>
                <a:srgbClr val="D86B1A"/>
              </a:solidFill>
              <a:latin typeface="Arial Black" panose="020B0A04020102020204" pitchFamily="34" charset="0"/>
            </a:endParaRPr>
          </a:p>
          <a:p>
            <a:pPr marL="0" indent="0">
              <a:buNone/>
            </a:pPr>
            <a:r>
              <a:rPr lang="en-US" sz="4000" dirty="0">
                <a:latin typeface="Arial Black" panose="020B0A04020102020204" pitchFamily="34" charset="0"/>
              </a:rPr>
              <a:t>Look for signs of new ways emerging from the chaos</a:t>
            </a:r>
          </a:p>
        </p:txBody>
      </p:sp>
    </p:spTree>
    <p:extLst>
      <p:ext uri="{BB962C8B-B14F-4D97-AF65-F5344CB8AC3E}">
        <p14:creationId xmlns:p14="http://schemas.microsoft.com/office/powerpoint/2010/main" val="50461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DBFAE5-3932-46AD-BABF-EBD4F0BAA220}"/>
              </a:ext>
            </a:extLst>
          </p:cNvPr>
          <p:cNvPicPr>
            <a:picLocks noChangeAspect="1"/>
          </p:cNvPicPr>
          <p:nvPr/>
        </p:nvPicPr>
        <p:blipFill rotWithShape="1">
          <a:blip r:embed="rId2"/>
          <a:srcRect l="507" t="9091" r="8584"/>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5E0D2B-DCD7-8648-9F67-4905A0B80722}"/>
              </a:ext>
            </a:extLst>
          </p:cNvPr>
          <p:cNvSpPr>
            <a:spLocks noGrp="1"/>
          </p:cNvSpPr>
          <p:nvPr>
            <p:ph type="title"/>
          </p:nvPr>
        </p:nvSpPr>
        <p:spPr>
          <a:xfrm>
            <a:off x="404553" y="3091928"/>
            <a:ext cx="11025448" cy="2387600"/>
          </a:xfrm>
        </p:spPr>
        <p:txBody>
          <a:bodyPr vert="horz" lIns="91440" tIns="45720" rIns="91440" bIns="45720" rtlCol="0" anchor="b">
            <a:normAutofit/>
          </a:bodyPr>
          <a:lstStyle/>
          <a:p>
            <a:r>
              <a:rPr lang="en-US" sz="3600" dirty="0">
                <a:latin typeface="Arial Black" panose="020B0A04020102020204" pitchFamily="34" charset="0"/>
              </a:rPr>
              <a:t>There are examples in the report and questions to help local churches and others to explore your own response </a:t>
            </a:r>
            <a:br>
              <a:rPr lang="en-US" sz="3600" dirty="0">
                <a:latin typeface="Arial Black" panose="020B0A04020102020204" pitchFamily="34" charset="0"/>
              </a:rPr>
            </a:br>
            <a:r>
              <a:rPr lang="en-US" sz="3600" dirty="0">
                <a:latin typeface="Arial Black" panose="020B0A04020102020204" pitchFamily="34" charset="0"/>
              </a:rPr>
              <a:t>to liminal times</a:t>
            </a:r>
          </a:p>
        </p:txBody>
      </p:sp>
      <p:sp>
        <p:nvSpPr>
          <p:cNvPr id="18" name="Rectangle: Rounded Corners 1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65352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73E715-90BE-D04F-900D-C3807CE45DAC}"/>
              </a:ext>
            </a:extLst>
          </p:cNvPr>
          <p:cNvSpPr>
            <a:spLocks noGrp="1"/>
          </p:cNvSpPr>
          <p:nvPr>
            <p:ph type="title"/>
          </p:nvPr>
        </p:nvSpPr>
        <p:spPr>
          <a:xfrm>
            <a:off x="5297762" y="573607"/>
            <a:ext cx="6251110" cy="1783080"/>
          </a:xfrm>
        </p:spPr>
        <p:txBody>
          <a:bodyPr anchor="b">
            <a:noAutofit/>
          </a:bodyPr>
          <a:lstStyle/>
          <a:p>
            <a:r>
              <a:rPr lang="en-US" sz="4800" dirty="0">
                <a:solidFill>
                  <a:srgbClr val="FF0000"/>
                </a:solidFill>
                <a:latin typeface="Arial Black" panose="020B0A04020102020204" pitchFamily="34" charset="0"/>
              </a:rPr>
              <a:t>Trust God for wisdom in liminal times</a:t>
            </a:r>
          </a:p>
        </p:txBody>
      </p:sp>
      <p:pic>
        <p:nvPicPr>
          <p:cNvPr id="3074" name="Picture 2" descr="gold lion statue on top of building">
            <a:extLst>
              <a:ext uri="{FF2B5EF4-FFF2-40B4-BE49-F238E27FC236}">
                <a16:creationId xmlns:a16="http://schemas.microsoft.com/office/drawing/2014/main" id="{EB6C4520-929C-459A-B720-8B2A3EA42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2"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D0BE33-3A3F-3F43-B511-AB6EF83C14EB}"/>
              </a:ext>
            </a:extLst>
          </p:cNvPr>
          <p:cNvSpPr>
            <a:spLocks noGrp="1"/>
          </p:cNvSpPr>
          <p:nvPr>
            <p:ph idx="1"/>
          </p:nvPr>
        </p:nvSpPr>
        <p:spPr>
          <a:xfrm>
            <a:off x="5297762" y="2706624"/>
            <a:ext cx="6251110" cy="3483864"/>
          </a:xfrm>
        </p:spPr>
        <p:txBody>
          <a:bodyPr>
            <a:normAutofit fontScale="92500" lnSpcReduction="20000"/>
          </a:bodyPr>
          <a:lstStyle/>
          <a:p>
            <a:pPr marL="0" indent="0">
              <a:buNone/>
            </a:pPr>
            <a:endParaRPr lang="en-US" sz="2200" dirty="0"/>
          </a:p>
          <a:p>
            <a:pPr marL="0" indent="0">
              <a:buNone/>
            </a:pPr>
            <a:r>
              <a:rPr lang="en-US" sz="3600" dirty="0">
                <a:latin typeface="Arial Black" panose="020B0A04020102020204" pitchFamily="34" charset="0"/>
              </a:rPr>
              <a:t>“The eternal God is your dwelling place and underneath are the everlasting arms”</a:t>
            </a:r>
          </a:p>
          <a:p>
            <a:pPr marL="0" indent="0">
              <a:buNone/>
            </a:pPr>
            <a:endParaRPr lang="en-US" sz="2200" dirty="0">
              <a:latin typeface="Arial Black" panose="020B0A04020102020204" pitchFamily="34" charset="0"/>
            </a:endParaRPr>
          </a:p>
          <a:p>
            <a:pPr marL="0" indent="0">
              <a:buNone/>
            </a:pPr>
            <a:r>
              <a:rPr lang="en-US" sz="2200" dirty="0">
                <a:latin typeface="Arial Black" panose="020B0A04020102020204" pitchFamily="34" charset="0"/>
              </a:rPr>
              <a:t>Deuteronomy 37: 27a (often used at the start of a funeral service)</a:t>
            </a:r>
          </a:p>
          <a:p>
            <a:pPr marL="0" indent="0">
              <a:buNone/>
            </a:pPr>
            <a:endParaRPr lang="en-US" sz="2200" dirty="0">
              <a:latin typeface="Arial Black" panose="020B0A04020102020204" pitchFamily="34" charset="0"/>
            </a:endParaRPr>
          </a:p>
          <a:p>
            <a:pPr marL="0" indent="0" algn="r">
              <a:buNone/>
            </a:pPr>
            <a:r>
              <a:rPr lang="en-US" sz="1300" dirty="0">
                <a:latin typeface="Arial Black" panose="020B0A04020102020204" pitchFamily="34" charset="0"/>
              </a:rPr>
              <a:t>Photos: Unsplash.com &amp; Trinity Church, Leek</a:t>
            </a:r>
          </a:p>
        </p:txBody>
      </p:sp>
    </p:spTree>
    <p:extLst>
      <p:ext uri="{BB962C8B-B14F-4D97-AF65-F5344CB8AC3E}">
        <p14:creationId xmlns:p14="http://schemas.microsoft.com/office/powerpoint/2010/main" val="180464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E4C702-3E75-AD43-AAAC-EEF722BFC669}"/>
              </a:ext>
            </a:extLst>
          </p:cNvPr>
          <p:cNvSpPr txBox="1"/>
          <p:nvPr/>
        </p:nvSpPr>
        <p:spPr>
          <a:xfrm>
            <a:off x="4370294" y="3092824"/>
            <a:ext cx="184731" cy="369332"/>
          </a:xfrm>
          <a:prstGeom prst="rect">
            <a:avLst/>
          </a:prstGeom>
          <a:noFill/>
        </p:spPr>
        <p:txBody>
          <a:bodyPr wrap="none" rtlCol="0">
            <a:spAutoFit/>
          </a:bodyPr>
          <a:lstStyle/>
          <a:p>
            <a:endParaRPr lang="en-US" dirty="0"/>
          </a:p>
        </p:txBody>
      </p:sp>
      <p:graphicFrame>
        <p:nvGraphicFramePr>
          <p:cNvPr id="6" name="Content Placeholder 2">
            <a:extLst>
              <a:ext uri="{FF2B5EF4-FFF2-40B4-BE49-F238E27FC236}">
                <a16:creationId xmlns:a16="http://schemas.microsoft.com/office/drawing/2014/main" id="{986B4EAA-EDEA-45EB-A941-88B49E45BBED}"/>
              </a:ext>
            </a:extLst>
          </p:cNvPr>
          <p:cNvGraphicFramePr>
            <a:graphicFrameLocks noGrp="1"/>
          </p:cNvGraphicFramePr>
          <p:nvPr>
            <p:ph idx="1"/>
            <p:extLst>
              <p:ext uri="{D42A27DB-BD31-4B8C-83A1-F6EECF244321}">
                <p14:modId xmlns:p14="http://schemas.microsoft.com/office/powerpoint/2010/main" val="306348135"/>
              </p:ext>
            </p:extLst>
          </p:nvPr>
        </p:nvGraphicFramePr>
        <p:xfrm>
          <a:off x="943276" y="2050181"/>
          <a:ext cx="10410524" cy="4126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61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D995-D2AE-954B-AF0C-892AD1EF1EEE}"/>
              </a:ext>
            </a:extLst>
          </p:cNvPr>
          <p:cNvSpPr>
            <a:spLocks noGrp="1"/>
          </p:cNvSpPr>
          <p:nvPr>
            <p:ph type="title"/>
          </p:nvPr>
        </p:nvSpPr>
        <p:spPr>
          <a:xfrm>
            <a:off x="361950" y="365125"/>
            <a:ext cx="8610600" cy="6407150"/>
          </a:xfrm>
        </p:spPr>
        <p:txBody>
          <a:bodyPr anchor="t">
            <a:noAutofit/>
          </a:bodyPr>
          <a:lstStyle/>
          <a:p>
            <a:pPr>
              <a:lnSpc>
                <a:spcPct val="100000"/>
              </a:lnSpc>
              <a:spcBef>
                <a:spcPts val="0"/>
              </a:spcBef>
            </a:pPr>
            <a:r>
              <a:rPr lang="en-US" sz="4800" dirty="0">
                <a:solidFill>
                  <a:srgbClr val="D86B1A"/>
                </a:solidFill>
                <a:latin typeface="Arial Black" panose="020B0A04020102020204" pitchFamily="34" charset="0"/>
              </a:rPr>
              <a:t>These are liminal times – between times …</a:t>
            </a:r>
            <a:br>
              <a:rPr lang="en-US" sz="2400" dirty="0">
                <a:solidFill>
                  <a:srgbClr val="D86B1A"/>
                </a:solidFill>
                <a:latin typeface="Arial Black" panose="020B0A04020102020204" pitchFamily="34" charset="0"/>
              </a:rPr>
            </a:br>
            <a:br>
              <a:rPr lang="en-GB" sz="2400" dirty="0">
                <a:solidFill>
                  <a:schemeClr val="bg2">
                    <a:lumMod val="50000"/>
                  </a:schemeClr>
                </a:solidFill>
                <a:latin typeface="Arial Narrow" panose="020B0606020202030204" pitchFamily="34" charset="0"/>
              </a:rPr>
            </a:br>
            <a:r>
              <a:rPr lang="en-GB" sz="2800" dirty="0">
                <a:solidFill>
                  <a:schemeClr val="bg2">
                    <a:lumMod val="50000"/>
                  </a:schemeClr>
                </a:solidFill>
                <a:latin typeface="Arial Narrow" panose="020B0606020202030204" pitchFamily="34" charset="0"/>
              </a:rPr>
              <a:t>Richard Rohr, a Franciscan spiritual writer, </a:t>
            </a:r>
            <a:br>
              <a:rPr lang="en-GB" sz="2800" dirty="0">
                <a:solidFill>
                  <a:schemeClr val="bg2">
                    <a:lumMod val="50000"/>
                  </a:schemeClr>
                </a:solidFill>
                <a:latin typeface="Arial Narrow" panose="020B0606020202030204" pitchFamily="34" charset="0"/>
              </a:rPr>
            </a:br>
            <a:r>
              <a:rPr lang="en-GB" sz="2800" dirty="0">
                <a:solidFill>
                  <a:schemeClr val="bg2">
                    <a:lumMod val="50000"/>
                  </a:schemeClr>
                </a:solidFill>
                <a:latin typeface="Arial Narrow" panose="020B0606020202030204" pitchFamily="34" charset="0"/>
              </a:rPr>
              <a:t>describes liminal space in this way:</a:t>
            </a:r>
            <a:br>
              <a:rPr lang="en-GB" sz="2400" dirty="0">
                <a:solidFill>
                  <a:schemeClr val="bg2">
                    <a:lumMod val="50000"/>
                  </a:schemeClr>
                </a:solidFill>
                <a:latin typeface="Arial Narrow" panose="020B0606020202030204" pitchFamily="34" charset="0"/>
              </a:rPr>
            </a:br>
            <a:br>
              <a:rPr lang="en-GB" sz="2400" dirty="0">
                <a:latin typeface="Arial Narrow" panose="020B0606020202030204" pitchFamily="34" charset="0"/>
              </a:rPr>
            </a:br>
            <a:r>
              <a:rPr lang="en-GB" sz="2400" dirty="0">
                <a:latin typeface="Arial Black" panose="020B0A04020102020204" pitchFamily="34" charset="0"/>
              </a:rPr>
              <a:t>“…a unique position where human beings hate to be but where the biblical God is always leading them … It is when you are between your old comfort zone and any possible new answer. </a:t>
            </a:r>
            <a:br>
              <a:rPr lang="en-GB" sz="2400" dirty="0">
                <a:latin typeface="Arial Black" panose="020B0A04020102020204" pitchFamily="34" charset="0"/>
              </a:rPr>
            </a:br>
            <a:br>
              <a:rPr lang="en-GB" sz="2400" dirty="0">
                <a:latin typeface="Arial Black" panose="020B0A04020102020204" pitchFamily="34" charset="0"/>
              </a:rPr>
            </a:br>
            <a:r>
              <a:rPr lang="en-GB" sz="2400" dirty="0">
                <a:latin typeface="Arial Black" panose="020B0A04020102020204" pitchFamily="34" charset="0"/>
              </a:rPr>
              <a:t>“If you are not trained in how to entrust and wait, you will run…anything to flee this terrible cloud of unknowing.”</a:t>
            </a:r>
            <a:endParaRPr lang="en-US" sz="2400" dirty="0">
              <a:latin typeface="Arial Black" panose="020B0A04020102020204" pitchFamily="34" charset="0"/>
            </a:endParaRPr>
          </a:p>
        </p:txBody>
      </p:sp>
      <p:pic>
        <p:nvPicPr>
          <p:cNvPr id="1026" name="Picture 2" descr="white and black labeled paper">
            <a:extLst>
              <a:ext uri="{FF2B5EF4-FFF2-40B4-BE49-F238E27FC236}">
                <a16:creationId xmlns:a16="http://schemas.microsoft.com/office/drawing/2014/main" id="{FABBC3E4-DCB8-4E55-B813-5F4C50E1E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08" t="62" r="29005" b="-62"/>
          <a:stretch/>
        </p:blipFill>
        <p:spPr bwMode="auto">
          <a:xfrm>
            <a:off x="9335729" y="0"/>
            <a:ext cx="3023419" cy="686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6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C5927F-5A5A-D342-8E6A-6D0B2DCC759D}"/>
              </a:ext>
            </a:extLst>
          </p:cNvPr>
          <p:cNvSpPr txBox="1"/>
          <p:nvPr/>
        </p:nvSpPr>
        <p:spPr>
          <a:xfrm>
            <a:off x="8258175" y="3209925"/>
            <a:ext cx="3790950" cy="3028950"/>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dirty="0">
                <a:solidFill>
                  <a:schemeClr val="accent2">
                    <a:lumMod val="75000"/>
                  </a:schemeClr>
                </a:solidFill>
                <a:latin typeface="Arial Black" panose="020B0A04020102020204" pitchFamily="34" charset="0"/>
                <a:ea typeface="+mj-ea"/>
                <a:cs typeface="+mj-cs"/>
              </a:rPr>
              <a:t>Liminal times are like a threshold</a:t>
            </a:r>
          </a:p>
        </p:txBody>
      </p:sp>
      <p:pic>
        <p:nvPicPr>
          <p:cNvPr id="4" name="Content Placeholder 4" descr="A picture containing person, indoor, wall&#10;&#10;Description automatically generated">
            <a:extLst>
              <a:ext uri="{FF2B5EF4-FFF2-40B4-BE49-F238E27FC236}">
                <a16:creationId xmlns:a16="http://schemas.microsoft.com/office/drawing/2014/main" id="{E7EC203A-BC34-B146-9AB5-97080FA7B510}"/>
              </a:ext>
            </a:extLst>
          </p:cNvPr>
          <p:cNvPicPr>
            <a:picLocks noChangeAspect="1"/>
          </p:cNvPicPr>
          <p:nvPr/>
        </p:nvPicPr>
        <p:blipFill rotWithShape="1">
          <a:blip r:embed="rId2"/>
          <a:srcRect l="15470" r="-1" b="-1"/>
          <a:stretch/>
        </p:blipFill>
        <p:spPr>
          <a:xfrm>
            <a:off x="20" y="431"/>
            <a:ext cx="8115280" cy="6408311"/>
          </a:xfrm>
          <a:prstGeom prst="rect">
            <a:avLst/>
          </a:prstGeom>
        </p:spPr>
      </p:pic>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21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6A2BC9-0CF8-8D41-9A42-453F597D6E42}"/>
              </a:ext>
            </a:extLst>
          </p:cNvPr>
          <p:cNvSpPr txBox="1"/>
          <p:nvPr/>
        </p:nvSpPr>
        <p:spPr>
          <a:xfrm>
            <a:off x="678997" y="2414880"/>
            <a:ext cx="4394200" cy="2454300"/>
          </a:xfrm>
          <a:prstGeom prst="rect">
            <a:avLst/>
          </a:prstGeom>
        </p:spPr>
        <p:txBody>
          <a:bodyPr vert="horz" lIns="91440" tIns="45720" rIns="91440" bIns="45720" rtlCol="0">
            <a:normAutofit lnSpcReduction="10000"/>
          </a:bodyPr>
          <a:lstStyle/>
          <a:p>
            <a:pPr>
              <a:lnSpc>
                <a:spcPct val="90000"/>
              </a:lnSpc>
              <a:spcAft>
                <a:spcPts val="600"/>
              </a:spcAft>
            </a:pPr>
            <a:r>
              <a:rPr lang="en-US" sz="4800" dirty="0">
                <a:solidFill>
                  <a:schemeClr val="bg1">
                    <a:alpha val="80000"/>
                  </a:schemeClr>
                </a:solidFill>
                <a:latin typeface="Arial Black" panose="020B0A04020102020204" pitchFamily="34" charset="0"/>
              </a:rPr>
              <a:t>Liminal times are like being in the fog</a:t>
            </a:r>
          </a:p>
        </p:txBody>
      </p:sp>
      <p:pic>
        <p:nvPicPr>
          <p:cNvPr id="4" name="Content Placeholder 4" descr="A picture containing blur&#10;&#10;Description automatically generated">
            <a:extLst>
              <a:ext uri="{FF2B5EF4-FFF2-40B4-BE49-F238E27FC236}">
                <a16:creationId xmlns:a16="http://schemas.microsoft.com/office/drawing/2014/main" id="{35902C24-8533-7A46-95FA-D5950E22AEB1}"/>
              </a:ext>
            </a:extLst>
          </p:cNvPr>
          <p:cNvPicPr>
            <a:picLocks noGrp="1" noChangeAspect="1"/>
          </p:cNvPicPr>
          <p:nvPr>
            <p:ph idx="1"/>
          </p:nvPr>
        </p:nvPicPr>
        <p:blipFill rotWithShape="1">
          <a:blip r:embed="rId2"/>
          <a:srcRect t="21777" r="-1" b="7138"/>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604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insect&#10;&#10;Description automatically generated">
            <a:extLst>
              <a:ext uri="{FF2B5EF4-FFF2-40B4-BE49-F238E27FC236}">
                <a16:creationId xmlns:a16="http://schemas.microsoft.com/office/drawing/2014/main" id="{56D4C7CF-4BDE-1544-AB5D-B4B7C4200CBB}"/>
              </a:ext>
            </a:extLst>
          </p:cNvPr>
          <p:cNvPicPr>
            <a:picLocks noGrp="1" noChangeAspect="1"/>
          </p:cNvPicPr>
          <p:nvPr>
            <p:ph idx="1"/>
          </p:nvPr>
        </p:nvPicPr>
        <p:blipFill>
          <a:blip r:embed="rId2"/>
          <a:stretch>
            <a:fillRect/>
          </a:stretch>
        </p:blipFill>
        <p:spPr>
          <a:xfrm>
            <a:off x="0" y="0"/>
            <a:ext cx="12192000" cy="6847418"/>
          </a:xfrm>
        </p:spPr>
      </p:pic>
      <p:sp>
        <p:nvSpPr>
          <p:cNvPr id="3" name="TextBox 2">
            <a:extLst>
              <a:ext uri="{FF2B5EF4-FFF2-40B4-BE49-F238E27FC236}">
                <a16:creationId xmlns:a16="http://schemas.microsoft.com/office/drawing/2014/main" id="{7071FB24-1A02-CF4E-8E86-D7E173C8281B}"/>
              </a:ext>
            </a:extLst>
          </p:cNvPr>
          <p:cNvSpPr txBox="1"/>
          <p:nvPr/>
        </p:nvSpPr>
        <p:spPr>
          <a:xfrm>
            <a:off x="457200" y="5170954"/>
            <a:ext cx="10143098" cy="1323439"/>
          </a:xfrm>
          <a:prstGeom prst="rect">
            <a:avLst/>
          </a:prstGeom>
          <a:noFill/>
        </p:spPr>
        <p:txBody>
          <a:bodyPr wrap="none" rtlCol="0">
            <a:spAutoFit/>
          </a:bodyPr>
          <a:lstStyle/>
          <a:p>
            <a:r>
              <a:rPr lang="en-US" sz="4000" dirty="0">
                <a:solidFill>
                  <a:schemeClr val="bg1"/>
                </a:solidFill>
                <a:latin typeface="Arial Black" panose="020B0A04020102020204" pitchFamily="34" charset="0"/>
              </a:rPr>
              <a:t>Liminal times are like pupation – </a:t>
            </a:r>
          </a:p>
          <a:p>
            <a:r>
              <a:rPr lang="en-US" sz="4000" dirty="0">
                <a:solidFill>
                  <a:schemeClr val="bg1"/>
                </a:solidFill>
                <a:latin typeface="Arial Black" panose="020B0A04020102020204" pitchFamily="34" charset="0"/>
              </a:rPr>
              <a:t>a caterpillar turning into a butterfly</a:t>
            </a:r>
          </a:p>
        </p:txBody>
      </p:sp>
    </p:spTree>
    <p:extLst>
      <p:ext uri="{BB962C8B-B14F-4D97-AF65-F5344CB8AC3E}">
        <p14:creationId xmlns:p14="http://schemas.microsoft.com/office/powerpoint/2010/main" val="234623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75FE92A-B47E-48BD-A226-56328D7394D8}"/>
              </a:ext>
            </a:extLst>
          </p:cNvPr>
          <p:cNvPicPr>
            <a:picLocks noChangeAspect="1"/>
          </p:cNvPicPr>
          <p:nvPr/>
        </p:nvPicPr>
        <p:blipFill rotWithShape="1">
          <a:blip r:embed="rId2">
            <a:alphaModFix amt="35000"/>
          </a:blip>
          <a:srcRect t="15730"/>
          <a:stretch/>
        </p:blipFill>
        <p:spPr>
          <a:xfrm>
            <a:off x="20" y="29038"/>
            <a:ext cx="12191980" cy="6857990"/>
          </a:xfrm>
          <a:prstGeom prst="rect">
            <a:avLst/>
          </a:prstGeom>
        </p:spPr>
      </p:pic>
      <p:graphicFrame>
        <p:nvGraphicFramePr>
          <p:cNvPr id="5" name="Content Placeholder 2">
            <a:extLst>
              <a:ext uri="{FF2B5EF4-FFF2-40B4-BE49-F238E27FC236}">
                <a16:creationId xmlns:a16="http://schemas.microsoft.com/office/drawing/2014/main" id="{5EFDC060-636A-4EE0-8227-67C65CC0E515}"/>
              </a:ext>
            </a:extLst>
          </p:cNvPr>
          <p:cNvGraphicFramePr>
            <a:graphicFrameLocks noGrp="1"/>
          </p:cNvGraphicFramePr>
          <p:nvPr>
            <p:ph idx="1"/>
            <p:extLst>
              <p:ext uri="{D42A27DB-BD31-4B8C-83A1-F6EECF244321}">
                <p14:modId xmlns:p14="http://schemas.microsoft.com/office/powerpoint/2010/main" val="3024415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1157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alog clock">
            <a:extLst>
              <a:ext uri="{FF2B5EF4-FFF2-40B4-BE49-F238E27FC236}">
                <a16:creationId xmlns:a16="http://schemas.microsoft.com/office/drawing/2014/main" id="{5F5A45F1-5FFA-47A9-B077-0038661D3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36" r="23298" b="685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A8F0DC-2419-E84D-8A52-B8853EEBC14C}"/>
              </a:ext>
            </a:extLst>
          </p:cNvPr>
          <p:cNvSpPr>
            <a:spLocks noGrp="1"/>
          </p:cNvSpPr>
          <p:nvPr>
            <p:ph idx="1"/>
          </p:nvPr>
        </p:nvSpPr>
        <p:spPr>
          <a:xfrm>
            <a:off x="371094" y="2718054"/>
            <a:ext cx="4581906" cy="3207258"/>
          </a:xfrm>
        </p:spPr>
        <p:txBody>
          <a:bodyPr anchor="t">
            <a:noAutofit/>
          </a:bodyPr>
          <a:lstStyle/>
          <a:p>
            <a:pPr marL="0" indent="0">
              <a:buNone/>
            </a:pPr>
            <a:r>
              <a:rPr lang="en-US" sz="4000" dirty="0">
                <a:solidFill>
                  <a:srgbClr val="D86B1A"/>
                </a:solidFill>
                <a:latin typeface="Arial Black" panose="020B0A04020102020204" pitchFamily="34" charset="0"/>
              </a:rPr>
              <a:t>Be prepared to wait</a:t>
            </a:r>
          </a:p>
          <a:p>
            <a:pPr marL="0" indent="0">
              <a:buNone/>
            </a:pPr>
            <a:r>
              <a:rPr lang="en-US" sz="4000" dirty="0">
                <a:latin typeface="Arial Black" panose="020B0A04020102020204" pitchFamily="34" charset="0"/>
              </a:rPr>
              <a:t>Don’t rush to a ‘solution’</a:t>
            </a:r>
          </a:p>
        </p:txBody>
      </p:sp>
    </p:spTree>
    <p:extLst>
      <p:ext uri="{BB962C8B-B14F-4D97-AF65-F5344CB8AC3E}">
        <p14:creationId xmlns:p14="http://schemas.microsoft.com/office/powerpoint/2010/main" val="137956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A9B0A65E-ADE5-4CAF-919D-B48AAEEBDF51}"/>
              </a:ext>
            </a:extLst>
          </p:cNvPr>
          <p:cNvPicPr>
            <a:picLocks noChangeAspect="1"/>
          </p:cNvPicPr>
          <p:nvPr/>
        </p:nvPicPr>
        <p:blipFill rotWithShape="1">
          <a:blip r:embed="rId2"/>
          <a:srcRect l="1123" r="14971" b="55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CC7AA5-9040-1949-B7EB-4D4B53C03341}"/>
              </a:ext>
            </a:extLst>
          </p:cNvPr>
          <p:cNvSpPr>
            <a:spLocks noGrp="1"/>
          </p:cNvSpPr>
          <p:nvPr>
            <p:ph idx="1"/>
          </p:nvPr>
        </p:nvSpPr>
        <p:spPr>
          <a:xfrm>
            <a:off x="371093" y="2718054"/>
            <a:ext cx="5274963" cy="3207258"/>
          </a:xfrm>
        </p:spPr>
        <p:txBody>
          <a:bodyPr anchor="t">
            <a:noAutofit/>
          </a:bodyPr>
          <a:lstStyle/>
          <a:p>
            <a:pPr marL="0" indent="0">
              <a:buNone/>
            </a:pPr>
            <a:r>
              <a:rPr lang="en-US" sz="4000" dirty="0">
                <a:solidFill>
                  <a:srgbClr val="FF0000"/>
                </a:solidFill>
                <a:latin typeface="Arial Black" panose="020B0A04020102020204" pitchFamily="34" charset="0"/>
              </a:rPr>
              <a:t>Deepen our communal discernment </a:t>
            </a:r>
            <a:endParaRPr lang="en-GB" sz="4000" dirty="0">
              <a:solidFill>
                <a:srgbClr val="FF0000"/>
              </a:solidFill>
              <a:latin typeface="Arial Black" panose="020B0A04020102020204" pitchFamily="34" charset="0"/>
            </a:endParaRPr>
          </a:p>
          <a:p>
            <a:pPr marL="0" indent="0">
              <a:buNone/>
            </a:pPr>
            <a:r>
              <a:rPr lang="en-US" sz="4000" dirty="0">
                <a:latin typeface="Arial Black" panose="020B0A04020102020204" pitchFamily="34" charset="0"/>
              </a:rPr>
              <a:t>Listen for God in Bible, prayer &amp; each other</a:t>
            </a:r>
          </a:p>
        </p:txBody>
      </p:sp>
    </p:spTree>
    <p:extLst>
      <p:ext uri="{BB962C8B-B14F-4D97-AF65-F5344CB8AC3E}">
        <p14:creationId xmlns:p14="http://schemas.microsoft.com/office/powerpoint/2010/main" val="1699810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306</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Arial Narrow</vt:lpstr>
      <vt:lpstr>Calibri</vt:lpstr>
      <vt:lpstr>Calibri Light</vt:lpstr>
      <vt:lpstr>Office Theme</vt:lpstr>
      <vt:lpstr>Where are we? Wisdom in liminal times  The Synod Moderators’ Report </vt:lpstr>
      <vt:lpstr>PowerPoint Presentation</vt:lpstr>
      <vt:lpstr>These are liminal times – between times …  Richard Rohr, a Franciscan spiritual writer,  describes liminal space in this way:  “…a unique position where human beings hate to be but where the biblical God is always leading them … It is when you are between your old comfort zone and any possible new answer.   “If you are not trained in how to entrust and wait, you will run…anything to flee this terrible cloud of unknowing.”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examples in the report and questions to help local churches and others to explore your own response  to liminal times</vt:lpstr>
      <vt:lpstr>Trust God for wisdom in liminal times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we?</dc:title>
  <dc:creator>Moderator</dc:creator>
  <cp:lastModifiedBy>Andy Jackson</cp:lastModifiedBy>
  <cp:revision>18</cp:revision>
  <dcterms:created xsi:type="dcterms:W3CDTF">2021-05-02T07:00:34Z</dcterms:created>
  <dcterms:modified xsi:type="dcterms:W3CDTF">2021-07-12T09:22:59Z</dcterms:modified>
</cp:coreProperties>
</file>