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sldIdLst>
    <p:sldId id="256" r:id="rId2"/>
    <p:sldId id="286" r:id="rId3"/>
    <p:sldId id="257" r:id="rId4"/>
    <p:sldId id="267" r:id="rId5"/>
    <p:sldId id="268" r:id="rId6"/>
    <p:sldId id="262" r:id="rId7"/>
    <p:sldId id="264" r:id="rId8"/>
    <p:sldId id="265" r:id="rId9"/>
    <p:sldId id="269" r:id="rId10"/>
    <p:sldId id="270" r:id="rId11"/>
    <p:sldId id="279" r:id="rId12"/>
    <p:sldId id="272" r:id="rId13"/>
    <p:sldId id="275" r:id="rId14"/>
    <p:sldId id="273" r:id="rId15"/>
    <p:sldId id="274" r:id="rId16"/>
    <p:sldId id="276" r:id="rId17"/>
    <p:sldId id="280" r:id="rId18"/>
    <p:sldId id="283" r:id="rId19"/>
    <p:sldId id="258" r:id="rId20"/>
    <p:sldId id="259" r:id="rId21"/>
    <p:sldId id="277" r:id="rId22"/>
    <p:sldId id="278" r:id="rId23"/>
    <p:sldId id="284" r:id="rId24"/>
    <p:sldId id="285" r:id="rId25"/>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0" d="100"/>
          <a:sy n="110" d="100"/>
        </p:scale>
        <p:origin x="49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B14AD08-0CA3-48DD-A60D-48ED8018910D}" type="doc">
      <dgm:prSet loTypeId="urn:microsoft.com/office/officeart/2008/layout/LinedList" loCatId="list" qsTypeId="urn:microsoft.com/office/officeart/2005/8/quickstyle/simple1" qsCatId="simple" csTypeId="urn:microsoft.com/office/officeart/2005/8/colors/colorful2" csCatId="colorful"/>
      <dgm:spPr/>
      <dgm:t>
        <a:bodyPr/>
        <a:lstStyle/>
        <a:p>
          <a:endParaRPr lang="en-US"/>
        </a:p>
      </dgm:t>
    </dgm:pt>
    <dgm:pt modelId="{70B566BB-D267-4866-9815-D8C4EB53F774}">
      <dgm:prSet/>
      <dgm:spPr/>
      <dgm:t>
        <a:bodyPr/>
        <a:lstStyle/>
        <a:p>
          <a:r>
            <a:rPr lang="en-US"/>
            <a:t>John Bradbury</a:t>
          </a:r>
        </a:p>
      </dgm:t>
    </dgm:pt>
    <dgm:pt modelId="{2932F4FF-504E-469B-8C26-E9342CF17FA2}" type="parTrans" cxnId="{00F57464-4551-4CE1-B19F-0A44B99BAB83}">
      <dgm:prSet/>
      <dgm:spPr/>
      <dgm:t>
        <a:bodyPr/>
        <a:lstStyle/>
        <a:p>
          <a:endParaRPr lang="en-US"/>
        </a:p>
      </dgm:t>
    </dgm:pt>
    <dgm:pt modelId="{7176C2EF-FB4A-4FC7-904E-4FF7B524E9A0}" type="sibTrans" cxnId="{00F57464-4551-4CE1-B19F-0A44B99BAB83}">
      <dgm:prSet/>
      <dgm:spPr/>
      <dgm:t>
        <a:bodyPr/>
        <a:lstStyle/>
        <a:p>
          <a:endParaRPr lang="en-US"/>
        </a:p>
      </dgm:t>
    </dgm:pt>
    <dgm:pt modelId="{55CF0726-64D1-4EE7-83D7-3113EB03E30D}">
      <dgm:prSet/>
      <dgm:spPr/>
      <dgm:t>
        <a:bodyPr/>
        <a:lstStyle/>
        <a:p>
          <a:r>
            <a:rPr lang="en-US"/>
            <a:t>Melanie Campbell</a:t>
          </a:r>
        </a:p>
      </dgm:t>
    </dgm:pt>
    <dgm:pt modelId="{F7B756F2-F542-4DF3-A47B-D3B2F628EB93}" type="parTrans" cxnId="{4D0DAC6B-BF83-4817-B964-73D8F4FF30EE}">
      <dgm:prSet/>
      <dgm:spPr/>
      <dgm:t>
        <a:bodyPr/>
        <a:lstStyle/>
        <a:p>
          <a:endParaRPr lang="en-US"/>
        </a:p>
      </dgm:t>
    </dgm:pt>
    <dgm:pt modelId="{6D6BB3D1-52E3-4FEE-B672-E451DD60D883}" type="sibTrans" cxnId="{4D0DAC6B-BF83-4817-B964-73D8F4FF30EE}">
      <dgm:prSet/>
      <dgm:spPr/>
      <dgm:t>
        <a:bodyPr/>
        <a:lstStyle/>
        <a:p>
          <a:endParaRPr lang="en-US"/>
        </a:p>
      </dgm:t>
    </dgm:pt>
    <dgm:pt modelId="{3DEEDA93-FB93-4701-BF88-4B18D6B43176}">
      <dgm:prSet/>
      <dgm:spPr/>
      <dgm:t>
        <a:bodyPr/>
        <a:lstStyle/>
        <a:p>
          <a:r>
            <a:rPr lang="en-US"/>
            <a:t>Steve Faber</a:t>
          </a:r>
        </a:p>
      </dgm:t>
    </dgm:pt>
    <dgm:pt modelId="{76846240-EA5B-4F6C-BE83-F3B8ACF60075}" type="parTrans" cxnId="{F62F663D-BC65-4074-A985-A1194BC0506F}">
      <dgm:prSet/>
      <dgm:spPr/>
      <dgm:t>
        <a:bodyPr/>
        <a:lstStyle/>
        <a:p>
          <a:endParaRPr lang="en-US"/>
        </a:p>
      </dgm:t>
    </dgm:pt>
    <dgm:pt modelId="{EA5E5268-3528-4694-BF85-D2D724805D3B}" type="sibTrans" cxnId="{F62F663D-BC65-4074-A985-A1194BC0506F}">
      <dgm:prSet/>
      <dgm:spPr/>
      <dgm:t>
        <a:bodyPr/>
        <a:lstStyle/>
        <a:p>
          <a:endParaRPr lang="en-US"/>
        </a:p>
      </dgm:t>
    </dgm:pt>
    <dgm:pt modelId="{62A4F43E-0D1B-4CC2-A858-2BEE07E1F5B3}">
      <dgm:prSet/>
      <dgm:spPr/>
      <dgm:t>
        <a:bodyPr/>
        <a:lstStyle/>
        <a:p>
          <a:r>
            <a:rPr lang="en-US"/>
            <a:t>Tessa Henry-Robinson</a:t>
          </a:r>
        </a:p>
      </dgm:t>
    </dgm:pt>
    <dgm:pt modelId="{378C2877-A846-4E3E-BDBD-22BAC1777DB7}" type="parTrans" cxnId="{CA0FECEC-ADC0-4430-9CB3-C595D2B73B59}">
      <dgm:prSet/>
      <dgm:spPr/>
      <dgm:t>
        <a:bodyPr/>
        <a:lstStyle/>
        <a:p>
          <a:endParaRPr lang="en-US"/>
        </a:p>
      </dgm:t>
    </dgm:pt>
    <dgm:pt modelId="{D17F6F40-1778-4386-8CC0-888B1EFAE981}" type="sibTrans" cxnId="{CA0FECEC-ADC0-4430-9CB3-C595D2B73B59}">
      <dgm:prSet/>
      <dgm:spPr/>
      <dgm:t>
        <a:bodyPr/>
        <a:lstStyle/>
        <a:p>
          <a:endParaRPr lang="en-US"/>
        </a:p>
      </dgm:t>
    </dgm:pt>
    <dgm:pt modelId="{CB9B121A-B2F0-417D-9DDF-9439C434800E}">
      <dgm:prSet/>
      <dgm:spPr/>
      <dgm:t>
        <a:bodyPr/>
        <a:lstStyle/>
        <a:p>
          <a:r>
            <a:rPr lang="en-US"/>
            <a:t>Muna Levin-Harris</a:t>
          </a:r>
        </a:p>
      </dgm:t>
    </dgm:pt>
    <dgm:pt modelId="{03AEE978-E698-494F-990A-B91C521D9FAB}" type="parTrans" cxnId="{6B320532-ED9A-4C44-855C-8D8B5912BFB1}">
      <dgm:prSet/>
      <dgm:spPr/>
      <dgm:t>
        <a:bodyPr/>
        <a:lstStyle/>
        <a:p>
          <a:endParaRPr lang="en-US"/>
        </a:p>
      </dgm:t>
    </dgm:pt>
    <dgm:pt modelId="{2A019D69-33F0-49C9-9FA3-EEE3ECCC04FD}" type="sibTrans" cxnId="{6B320532-ED9A-4C44-855C-8D8B5912BFB1}">
      <dgm:prSet/>
      <dgm:spPr/>
      <dgm:t>
        <a:bodyPr/>
        <a:lstStyle/>
        <a:p>
          <a:endParaRPr lang="en-US"/>
        </a:p>
      </dgm:t>
    </dgm:pt>
    <dgm:pt modelId="{A5872799-BA93-4A26-A3B1-DF983B8FF261}">
      <dgm:prSet/>
      <dgm:spPr/>
      <dgm:t>
        <a:bodyPr/>
        <a:lstStyle/>
        <a:p>
          <a:r>
            <a:rPr lang="en-US"/>
            <a:t>Lindsey Sanderson</a:t>
          </a:r>
        </a:p>
      </dgm:t>
    </dgm:pt>
    <dgm:pt modelId="{7A0583EF-690B-4B48-9DFA-13DC422C137D}" type="parTrans" cxnId="{2C295AEF-B8DB-411E-A804-8C253BC73133}">
      <dgm:prSet/>
      <dgm:spPr/>
      <dgm:t>
        <a:bodyPr/>
        <a:lstStyle/>
        <a:p>
          <a:endParaRPr lang="en-US"/>
        </a:p>
      </dgm:t>
    </dgm:pt>
    <dgm:pt modelId="{73F846A5-843D-4C47-9D76-8C1CF77AA4B1}" type="sibTrans" cxnId="{2C295AEF-B8DB-411E-A804-8C253BC73133}">
      <dgm:prSet/>
      <dgm:spPr/>
      <dgm:t>
        <a:bodyPr/>
        <a:lstStyle/>
        <a:p>
          <a:endParaRPr lang="en-US"/>
        </a:p>
      </dgm:t>
    </dgm:pt>
    <dgm:pt modelId="{741B6CD1-47EE-4F12-AE52-F9A5ED4B8A28}">
      <dgm:prSet/>
      <dgm:spPr/>
      <dgm:t>
        <a:bodyPr/>
        <a:lstStyle/>
        <a:p>
          <a:r>
            <a:rPr lang="en-US"/>
            <a:t>Victoria Turner</a:t>
          </a:r>
        </a:p>
      </dgm:t>
    </dgm:pt>
    <dgm:pt modelId="{EA652DC6-3D36-4CDD-9441-FD30B6485260}" type="parTrans" cxnId="{6D0E3338-056F-4176-BF63-5BD5BAE2B2E6}">
      <dgm:prSet/>
      <dgm:spPr/>
      <dgm:t>
        <a:bodyPr/>
        <a:lstStyle/>
        <a:p>
          <a:endParaRPr lang="en-US"/>
        </a:p>
      </dgm:t>
    </dgm:pt>
    <dgm:pt modelId="{795E426D-7CE2-489B-8BE1-894D1848F2B4}" type="sibTrans" cxnId="{6D0E3338-056F-4176-BF63-5BD5BAE2B2E6}">
      <dgm:prSet/>
      <dgm:spPr/>
      <dgm:t>
        <a:bodyPr/>
        <a:lstStyle/>
        <a:p>
          <a:endParaRPr lang="en-US"/>
        </a:p>
      </dgm:t>
    </dgm:pt>
    <dgm:pt modelId="{D943E3C6-EF0B-4820-B29E-921DFE9036C3}">
      <dgm:prSet/>
      <dgm:spPr/>
      <dgm:t>
        <a:bodyPr/>
        <a:lstStyle/>
        <a:p>
          <a:r>
            <a:rPr lang="en-US"/>
            <a:t>Phil Wall</a:t>
          </a:r>
        </a:p>
      </dgm:t>
    </dgm:pt>
    <dgm:pt modelId="{729A4CEA-2185-44D9-B4EB-1FB85F993AAE}" type="parTrans" cxnId="{7B6D2F5D-49A4-4F43-8481-58AD98922FFA}">
      <dgm:prSet/>
      <dgm:spPr/>
      <dgm:t>
        <a:bodyPr/>
        <a:lstStyle/>
        <a:p>
          <a:endParaRPr lang="en-US"/>
        </a:p>
      </dgm:t>
    </dgm:pt>
    <dgm:pt modelId="{1EA633AA-7FDB-44ED-A5AA-1521FE61BD1D}" type="sibTrans" cxnId="{7B6D2F5D-49A4-4F43-8481-58AD98922FFA}">
      <dgm:prSet/>
      <dgm:spPr/>
      <dgm:t>
        <a:bodyPr/>
        <a:lstStyle/>
        <a:p>
          <a:endParaRPr lang="en-US"/>
        </a:p>
      </dgm:t>
    </dgm:pt>
    <dgm:pt modelId="{953879BE-550D-4A9E-8F28-902C7D320D0F}">
      <dgm:prSet/>
      <dgm:spPr/>
      <dgm:t>
        <a:bodyPr/>
        <a:lstStyle/>
        <a:p>
          <a:r>
            <a:rPr lang="en-US"/>
            <a:t>Gordon Woods</a:t>
          </a:r>
        </a:p>
      </dgm:t>
    </dgm:pt>
    <dgm:pt modelId="{D13CF32A-A19C-468D-A3EE-553E7BAB21F8}" type="parTrans" cxnId="{7A5D0885-95D9-4DD0-8900-FE491790790A}">
      <dgm:prSet/>
      <dgm:spPr/>
      <dgm:t>
        <a:bodyPr/>
        <a:lstStyle/>
        <a:p>
          <a:endParaRPr lang="en-US"/>
        </a:p>
      </dgm:t>
    </dgm:pt>
    <dgm:pt modelId="{C5E03512-CCA8-4E6E-B7A3-A905836D2EDF}" type="sibTrans" cxnId="{7A5D0885-95D9-4DD0-8900-FE491790790A}">
      <dgm:prSet/>
      <dgm:spPr/>
      <dgm:t>
        <a:bodyPr/>
        <a:lstStyle/>
        <a:p>
          <a:endParaRPr lang="en-US"/>
        </a:p>
      </dgm:t>
    </dgm:pt>
    <dgm:pt modelId="{9C88721D-657D-4652-AB28-45A7F340D349}" type="pres">
      <dgm:prSet presAssocID="{4B14AD08-0CA3-48DD-A60D-48ED8018910D}" presName="vert0" presStyleCnt="0">
        <dgm:presLayoutVars>
          <dgm:dir/>
          <dgm:animOne val="branch"/>
          <dgm:animLvl val="lvl"/>
        </dgm:presLayoutVars>
      </dgm:prSet>
      <dgm:spPr/>
    </dgm:pt>
    <dgm:pt modelId="{86DDAEFD-5C51-4F43-9E15-7C3C225D0F90}" type="pres">
      <dgm:prSet presAssocID="{70B566BB-D267-4866-9815-D8C4EB53F774}" presName="thickLine" presStyleLbl="alignNode1" presStyleIdx="0" presStyleCnt="9"/>
      <dgm:spPr/>
    </dgm:pt>
    <dgm:pt modelId="{D8143691-6C4E-4147-85F1-52E0ED625C08}" type="pres">
      <dgm:prSet presAssocID="{70B566BB-D267-4866-9815-D8C4EB53F774}" presName="horz1" presStyleCnt="0"/>
      <dgm:spPr/>
    </dgm:pt>
    <dgm:pt modelId="{B3ABA0F6-3130-4073-8B7A-246D39637D36}" type="pres">
      <dgm:prSet presAssocID="{70B566BB-D267-4866-9815-D8C4EB53F774}" presName="tx1" presStyleLbl="revTx" presStyleIdx="0" presStyleCnt="9"/>
      <dgm:spPr/>
    </dgm:pt>
    <dgm:pt modelId="{05EF0D55-674A-4FEF-8371-FD0C514B9B1A}" type="pres">
      <dgm:prSet presAssocID="{70B566BB-D267-4866-9815-D8C4EB53F774}" presName="vert1" presStyleCnt="0"/>
      <dgm:spPr/>
    </dgm:pt>
    <dgm:pt modelId="{7CEC29A2-74BB-4CEF-A258-8B4EAF2D042A}" type="pres">
      <dgm:prSet presAssocID="{55CF0726-64D1-4EE7-83D7-3113EB03E30D}" presName="thickLine" presStyleLbl="alignNode1" presStyleIdx="1" presStyleCnt="9"/>
      <dgm:spPr/>
    </dgm:pt>
    <dgm:pt modelId="{0213FF57-7D2E-4D2D-ACE8-FC0BA31264C6}" type="pres">
      <dgm:prSet presAssocID="{55CF0726-64D1-4EE7-83D7-3113EB03E30D}" presName="horz1" presStyleCnt="0"/>
      <dgm:spPr/>
    </dgm:pt>
    <dgm:pt modelId="{94FA2893-26AA-41E7-AF83-13DB0C61BEE7}" type="pres">
      <dgm:prSet presAssocID="{55CF0726-64D1-4EE7-83D7-3113EB03E30D}" presName="tx1" presStyleLbl="revTx" presStyleIdx="1" presStyleCnt="9"/>
      <dgm:spPr/>
    </dgm:pt>
    <dgm:pt modelId="{3DD1E254-2903-4195-B20C-973C8A341D2D}" type="pres">
      <dgm:prSet presAssocID="{55CF0726-64D1-4EE7-83D7-3113EB03E30D}" presName="vert1" presStyleCnt="0"/>
      <dgm:spPr/>
    </dgm:pt>
    <dgm:pt modelId="{DFEAB273-8FCB-4FD2-995B-ACD4E3F33B5F}" type="pres">
      <dgm:prSet presAssocID="{3DEEDA93-FB93-4701-BF88-4B18D6B43176}" presName="thickLine" presStyleLbl="alignNode1" presStyleIdx="2" presStyleCnt="9"/>
      <dgm:spPr/>
    </dgm:pt>
    <dgm:pt modelId="{9B0D4964-348B-42FE-B961-7969979DF942}" type="pres">
      <dgm:prSet presAssocID="{3DEEDA93-FB93-4701-BF88-4B18D6B43176}" presName="horz1" presStyleCnt="0"/>
      <dgm:spPr/>
    </dgm:pt>
    <dgm:pt modelId="{5DBACFFB-4541-475C-89BB-6CB02DDD50C3}" type="pres">
      <dgm:prSet presAssocID="{3DEEDA93-FB93-4701-BF88-4B18D6B43176}" presName="tx1" presStyleLbl="revTx" presStyleIdx="2" presStyleCnt="9"/>
      <dgm:spPr/>
    </dgm:pt>
    <dgm:pt modelId="{0C106997-45FA-4D1C-A736-0FD4EA4F57D0}" type="pres">
      <dgm:prSet presAssocID="{3DEEDA93-FB93-4701-BF88-4B18D6B43176}" presName="vert1" presStyleCnt="0"/>
      <dgm:spPr/>
    </dgm:pt>
    <dgm:pt modelId="{2AE68863-31FB-4E07-9422-10D9F02CE776}" type="pres">
      <dgm:prSet presAssocID="{62A4F43E-0D1B-4CC2-A858-2BEE07E1F5B3}" presName="thickLine" presStyleLbl="alignNode1" presStyleIdx="3" presStyleCnt="9"/>
      <dgm:spPr/>
    </dgm:pt>
    <dgm:pt modelId="{D0159A8F-40F9-4022-ABFC-8B818FAB6E07}" type="pres">
      <dgm:prSet presAssocID="{62A4F43E-0D1B-4CC2-A858-2BEE07E1F5B3}" presName="horz1" presStyleCnt="0"/>
      <dgm:spPr/>
    </dgm:pt>
    <dgm:pt modelId="{74C49914-1BDE-4880-982D-DC5629EB83B6}" type="pres">
      <dgm:prSet presAssocID="{62A4F43E-0D1B-4CC2-A858-2BEE07E1F5B3}" presName="tx1" presStyleLbl="revTx" presStyleIdx="3" presStyleCnt="9"/>
      <dgm:spPr/>
    </dgm:pt>
    <dgm:pt modelId="{269487AA-D93B-4B17-975C-AA37B530ED7D}" type="pres">
      <dgm:prSet presAssocID="{62A4F43E-0D1B-4CC2-A858-2BEE07E1F5B3}" presName="vert1" presStyleCnt="0"/>
      <dgm:spPr/>
    </dgm:pt>
    <dgm:pt modelId="{5E153EE7-D5CA-4082-8111-21EA4E24D898}" type="pres">
      <dgm:prSet presAssocID="{CB9B121A-B2F0-417D-9DDF-9439C434800E}" presName="thickLine" presStyleLbl="alignNode1" presStyleIdx="4" presStyleCnt="9"/>
      <dgm:spPr/>
    </dgm:pt>
    <dgm:pt modelId="{0A70611C-C816-4925-8104-C800CDBCF584}" type="pres">
      <dgm:prSet presAssocID="{CB9B121A-B2F0-417D-9DDF-9439C434800E}" presName="horz1" presStyleCnt="0"/>
      <dgm:spPr/>
    </dgm:pt>
    <dgm:pt modelId="{70E299E0-6588-4FE1-A89C-2BF8DC9D3E6F}" type="pres">
      <dgm:prSet presAssocID="{CB9B121A-B2F0-417D-9DDF-9439C434800E}" presName="tx1" presStyleLbl="revTx" presStyleIdx="4" presStyleCnt="9"/>
      <dgm:spPr/>
    </dgm:pt>
    <dgm:pt modelId="{858F7352-6F8E-4904-8024-3F30284F73EE}" type="pres">
      <dgm:prSet presAssocID="{CB9B121A-B2F0-417D-9DDF-9439C434800E}" presName="vert1" presStyleCnt="0"/>
      <dgm:spPr/>
    </dgm:pt>
    <dgm:pt modelId="{66916776-9127-45F8-821F-0DFE31A80AF9}" type="pres">
      <dgm:prSet presAssocID="{A5872799-BA93-4A26-A3B1-DF983B8FF261}" presName="thickLine" presStyleLbl="alignNode1" presStyleIdx="5" presStyleCnt="9"/>
      <dgm:spPr/>
    </dgm:pt>
    <dgm:pt modelId="{0386F633-6A20-49ED-B92C-9A280330E394}" type="pres">
      <dgm:prSet presAssocID="{A5872799-BA93-4A26-A3B1-DF983B8FF261}" presName="horz1" presStyleCnt="0"/>
      <dgm:spPr/>
    </dgm:pt>
    <dgm:pt modelId="{EE41EBE8-8FB9-4BB4-AEAB-C9667E8B65D8}" type="pres">
      <dgm:prSet presAssocID="{A5872799-BA93-4A26-A3B1-DF983B8FF261}" presName="tx1" presStyleLbl="revTx" presStyleIdx="5" presStyleCnt="9"/>
      <dgm:spPr/>
    </dgm:pt>
    <dgm:pt modelId="{56CF6C29-A3A0-4D5C-B8C9-FBA6228C9F59}" type="pres">
      <dgm:prSet presAssocID="{A5872799-BA93-4A26-A3B1-DF983B8FF261}" presName="vert1" presStyleCnt="0"/>
      <dgm:spPr/>
    </dgm:pt>
    <dgm:pt modelId="{91DDE078-7469-4F69-BB7A-42EA0FD80AB1}" type="pres">
      <dgm:prSet presAssocID="{741B6CD1-47EE-4F12-AE52-F9A5ED4B8A28}" presName="thickLine" presStyleLbl="alignNode1" presStyleIdx="6" presStyleCnt="9"/>
      <dgm:spPr/>
    </dgm:pt>
    <dgm:pt modelId="{21B606E7-E06D-43D6-A3CB-AEE3A5083840}" type="pres">
      <dgm:prSet presAssocID="{741B6CD1-47EE-4F12-AE52-F9A5ED4B8A28}" presName="horz1" presStyleCnt="0"/>
      <dgm:spPr/>
    </dgm:pt>
    <dgm:pt modelId="{DEBC70C5-B580-4368-8603-372466F79B90}" type="pres">
      <dgm:prSet presAssocID="{741B6CD1-47EE-4F12-AE52-F9A5ED4B8A28}" presName="tx1" presStyleLbl="revTx" presStyleIdx="6" presStyleCnt="9"/>
      <dgm:spPr/>
    </dgm:pt>
    <dgm:pt modelId="{C89E5EF6-F990-4CD3-AE19-71B01173C26B}" type="pres">
      <dgm:prSet presAssocID="{741B6CD1-47EE-4F12-AE52-F9A5ED4B8A28}" presName="vert1" presStyleCnt="0"/>
      <dgm:spPr/>
    </dgm:pt>
    <dgm:pt modelId="{84FD9244-05E9-480F-B81B-0A8DD31B8795}" type="pres">
      <dgm:prSet presAssocID="{D943E3C6-EF0B-4820-B29E-921DFE9036C3}" presName="thickLine" presStyleLbl="alignNode1" presStyleIdx="7" presStyleCnt="9"/>
      <dgm:spPr/>
    </dgm:pt>
    <dgm:pt modelId="{EBB9304F-7165-48D6-88C8-1FED5243F0C8}" type="pres">
      <dgm:prSet presAssocID="{D943E3C6-EF0B-4820-B29E-921DFE9036C3}" presName="horz1" presStyleCnt="0"/>
      <dgm:spPr/>
    </dgm:pt>
    <dgm:pt modelId="{8E2A4343-756A-402A-92EB-1AD3E65E59D7}" type="pres">
      <dgm:prSet presAssocID="{D943E3C6-EF0B-4820-B29E-921DFE9036C3}" presName="tx1" presStyleLbl="revTx" presStyleIdx="7" presStyleCnt="9"/>
      <dgm:spPr/>
    </dgm:pt>
    <dgm:pt modelId="{A94CF2C4-B776-468C-9C02-CEAE53730876}" type="pres">
      <dgm:prSet presAssocID="{D943E3C6-EF0B-4820-B29E-921DFE9036C3}" presName="vert1" presStyleCnt="0"/>
      <dgm:spPr/>
    </dgm:pt>
    <dgm:pt modelId="{465A4907-B4B9-430C-8595-4CE9E43FA264}" type="pres">
      <dgm:prSet presAssocID="{953879BE-550D-4A9E-8F28-902C7D320D0F}" presName="thickLine" presStyleLbl="alignNode1" presStyleIdx="8" presStyleCnt="9"/>
      <dgm:spPr/>
    </dgm:pt>
    <dgm:pt modelId="{3FDC2C91-05F5-4C67-8708-71F998A57CE5}" type="pres">
      <dgm:prSet presAssocID="{953879BE-550D-4A9E-8F28-902C7D320D0F}" presName="horz1" presStyleCnt="0"/>
      <dgm:spPr/>
    </dgm:pt>
    <dgm:pt modelId="{8CCC0D7F-9D14-4ACE-8B80-82DFD42C7E90}" type="pres">
      <dgm:prSet presAssocID="{953879BE-550D-4A9E-8F28-902C7D320D0F}" presName="tx1" presStyleLbl="revTx" presStyleIdx="8" presStyleCnt="9"/>
      <dgm:spPr/>
    </dgm:pt>
    <dgm:pt modelId="{B8A702EA-3046-4CC7-8E75-BF69A1990B0A}" type="pres">
      <dgm:prSet presAssocID="{953879BE-550D-4A9E-8F28-902C7D320D0F}" presName="vert1" presStyleCnt="0"/>
      <dgm:spPr/>
    </dgm:pt>
  </dgm:ptLst>
  <dgm:cxnLst>
    <dgm:cxn modelId="{075FEC16-86A6-4FD3-AEF1-E9D7F41A14A5}" type="presOf" srcId="{CB9B121A-B2F0-417D-9DDF-9439C434800E}" destId="{70E299E0-6588-4FE1-A89C-2BF8DC9D3E6F}" srcOrd="0" destOrd="0" presId="urn:microsoft.com/office/officeart/2008/layout/LinedList"/>
    <dgm:cxn modelId="{6B320532-ED9A-4C44-855C-8D8B5912BFB1}" srcId="{4B14AD08-0CA3-48DD-A60D-48ED8018910D}" destId="{CB9B121A-B2F0-417D-9DDF-9439C434800E}" srcOrd="4" destOrd="0" parTransId="{03AEE978-E698-494F-990A-B91C521D9FAB}" sibTransId="{2A019D69-33F0-49C9-9FA3-EEE3ECCC04FD}"/>
    <dgm:cxn modelId="{6D0E3338-056F-4176-BF63-5BD5BAE2B2E6}" srcId="{4B14AD08-0CA3-48DD-A60D-48ED8018910D}" destId="{741B6CD1-47EE-4F12-AE52-F9A5ED4B8A28}" srcOrd="6" destOrd="0" parTransId="{EA652DC6-3D36-4CDD-9441-FD30B6485260}" sibTransId="{795E426D-7CE2-489B-8BE1-894D1848F2B4}"/>
    <dgm:cxn modelId="{F62F663D-BC65-4074-A985-A1194BC0506F}" srcId="{4B14AD08-0CA3-48DD-A60D-48ED8018910D}" destId="{3DEEDA93-FB93-4701-BF88-4B18D6B43176}" srcOrd="2" destOrd="0" parTransId="{76846240-EA5B-4F6C-BE83-F3B8ACF60075}" sibTransId="{EA5E5268-3528-4694-BF85-D2D724805D3B}"/>
    <dgm:cxn modelId="{7B6D2F5D-49A4-4F43-8481-58AD98922FFA}" srcId="{4B14AD08-0CA3-48DD-A60D-48ED8018910D}" destId="{D943E3C6-EF0B-4820-B29E-921DFE9036C3}" srcOrd="7" destOrd="0" parTransId="{729A4CEA-2185-44D9-B4EB-1FB85F993AAE}" sibTransId="{1EA633AA-7FDB-44ED-A5AA-1521FE61BD1D}"/>
    <dgm:cxn modelId="{00F57464-4551-4CE1-B19F-0A44B99BAB83}" srcId="{4B14AD08-0CA3-48DD-A60D-48ED8018910D}" destId="{70B566BB-D267-4866-9815-D8C4EB53F774}" srcOrd="0" destOrd="0" parTransId="{2932F4FF-504E-469B-8C26-E9342CF17FA2}" sibTransId="{7176C2EF-FB4A-4FC7-904E-4FF7B524E9A0}"/>
    <dgm:cxn modelId="{B435DD44-4709-4469-97FD-C0025D215E67}" type="presOf" srcId="{4B14AD08-0CA3-48DD-A60D-48ED8018910D}" destId="{9C88721D-657D-4652-AB28-45A7F340D349}" srcOrd="0" destOrd="0" presId="urn:microsoft.com/office/officeart/2008/layout/LinedList"/>
    <dgm:cxn modelId="{C6E7F449-7D18-4D0B-AECC-D3418A2CE8A9}" type="presOf" srcId="{62A4F43E-0D1B-4CC2-A858-2BEE07E1F5B3}" destId="{74C49914-1BDE-4880-982D-DC5629EB83B6}" srcOrd="0" destOrd="0" presId="urn:microsoft.com/office/officeart/2008/layout/LinedList"/>
    <dgm:cxn modelId="{337C094A-9936-4144-A574-5622A97E1E79}" type="presOf" srcId="{55CF0726-64D1-4EE7-83D7-3113EB03E30D}" destId="{94FA2893-26AA-41E7-AF83-13DB0C61BEE7}" srcOrd="0" destOrd="0" presId="urn:microsoft.com/office/officeart/2008/layout/LinedList"/>
    <dgm:cxn modelId="{4D0DAC6B-BF83-4817-B964-73D8F4FF30EE}" srcId="{4B14AD08-0CA3-48DD-A60D-48ED8018910D}" destId="{55CF0726-64D1-4EE7-83D7-3113EB03E30D}" srcOrd="1" destOrd="0" parTransId="{F7B756F2-F542-4DF3-A47B-D3B2F628EB93}" sibTransId="{6D6BB3D1-52E3-4FEE-B672-E451DD60D883}"/>
    <dgm:cxn modelId="{7A5D0885-95D9-4DD0-8900-FE491790790A}" srcId="{4B14AD08-0CA3-48DD-A60D-48ED8018910D}" destId="{953879BE-550D-4A9E-8F28-902C7D320D0F}" srcOrd="8" destOrd="0" parTransId="{D13CF32A-A19C-468D-A3EE-553E7BAB21F8}" sibTransId="{C5E03512-CCA8-4E6E-B7A3-A905836D2EDF}"/>
    <dgm:cxn modelId="{8016378D-6D66-4F44-91ED-F5A0796FB097}" type="presOf" srcId="{D943E3C6-EF0B-4820-B29E-921DFE9036C3}" destId="{8E2A4343-756A-402A-92EB-1AD3E65E59D7}" srcOrd="0" destOrd="0" presId="urn:microsoft.com/office/officeart/2008/layout/LinedList"/>
    <dgm:cxn modelId="{8ACF259E-4096-42D7-A8F4-9D9740FF009E}" type="presOf" srcId="{70B566BB-D267-4866-9815-D8C4EB53F774}" destId="{B3ABA0F6-3130-4073-8B7A-246D39637D36}" srcOrd="0" destOrd="0" presId="urn:microsoft.com/office/officeart/2008/layout/LinedList"/>
    <dgm:cxn modelId="{17A2169F-BA97-4BEF-BE8B-D562792C39D5}" type="presOf" srcId="{3DEEDA93-FB93-4701-BF88-4B18D6B43176}" destId="{5DBACFFB-4541-475C-89BB-6CB02DDD50C3}" srcOrd="0" destOrd="0" presId="urn:microsoft.com/office/officeart/2008/layout/LinedList"/>
    <dgm:cxn modelId="{0C453AAF-B6A3-4A76-8DFE-1EE4DA8DFFFC}" type="presOf" srcId="{A5872799-BA93-4A26-A3B1-DF983B8FF261}" destId="{EE41EBE8-8FB9-4BB4-AEAB-C9667E8B65D8}" srcOrd="0" destOrd="0" presId="urn:microsoft.com/office/officeart/2008/layout/LinedList"/>
    <dgm:cxn modelId="{6A4E02D6-B88A-459A-B9BB-ED125B72EC94}" type="presOf" srcId="{953879BE-550D-4A9E-8F28-902C7D320D0F}" destId="{8CCC0D7F-9D14-4ACE-8B80-82DFD42C7E90}" srcOrd="0" destOrd="0" presId="urn:microsoft.com/office/officeart/2008/layout/LinedList"/>
    <dgm:cxn modelId="{CA0FECEC-ADC0-4430-9CB3-C595D2B73B59}" srcId="{4B14AD08-0CA3-48DD-A60D-48ED8018910D}" destId="{62A4F43E-0D1B-4CC2-A858-2BEE07E1F5B3}" srcOrd="3" destOrd="0" parTransId="{378C2877-A846-4E3E-BDBD-22BAC1777DB7}" sibTransId="{D17F6F40-1778-4386-8CC0-888B1EFAE981}"/>
    <dgm:cxn modelId="{2C295AEF-B8DB-411E-A804-8C253BC73133}" srcId="{4B14AD08-0CA3-48DD-A60D-48ED8018910D}" destId="{A5872799-BA93-4A26-A3B1-DF983B8FF261}" srcOrd="5" destOrd="0" parTransId="{7A0583EF-690B-4B48-9DFA-13DC422C137D}" sibTransId="{73F846A5-843D-4C47-9D76-8C1CF77AA4B1}"/>
    <dgm:cxn modelId="{1AFBBFF9-BE79-4011-B1E0-000B6C906F26}" type="presOf" srcId="{741B6CD1-47EE-4F12-AE52-F9A5ED4B8A28}" destId="{DEBC70C5-B580-4368-8603-372466F79B90}" srcOrd="0" destOrd="0" presId="urn:microsoft.com/office/officeart/2008/layout/LinedList"/>
    <dgm:cxn modelId="{0C2960CE-A9FA-4A98-8E2E-24338746C3EC}" type="presParOf" srcId="{9C88721D-657D-4652-AB28-45A7F340D349}" destId="{86DDAEFD-5C51-4F43-9E15-7C3C225D0F90}" srcOrd="0" destOrd="0" presId="urn:microsoft.com/office/officeart/2008/layout/LinedList"/>
    <dgm:cxn modelId="{31DDACC7-D80B-4DE0-B6DC-2378180EB74B}" type="presParOf" srcId="{9C88721D-657D-4652-AB28-45A7F340D349}" destId="{D8143691-6C4E-4147-85F1-52E0ED625C08}" srcOrd="1" destOrd="0" presId="urn:microsoft.com/office/officeart/2008/layout/LinedList"/>
    <dgm:cxn modelId="{42016DB0-704A-4393-B448-6BDB455DB274}" type="presParOf" srcId="{D8143691-6C4E-4147-85F1-52E0ED625C08}" destId="{B3ABA0F6-3130-4073-8B7A-246D39637D36}" srcOrd="0" destOrd="0" presId="urn:microsoft.com/office/officeart/2008/layout/LinedList"/>
    <dgm:cxn modelId="{1F5D98A8-94CF-4DD3-801D-66EEC396B50A}" type="presParOf" srcId="{D8143691-6C4E-4147-85F1-52E0ED625C08}" destId="{05EF0D55-674A-4FEF-8371-FD0C514B9B1A}" srcOrd="1" destOrd="0" presId="urn:microsoft.com/office/officeart/2008/layout/LinedList"/>
    <dgm:cxn modelId="{41836E3C-39CF-4989-B767-B22FD53FD87F}" type="presParOf" srcId="{9C88721D-657D-4652-AB28-45A7F340D349}" destId="{7CEC29A2-74BB-4CEF-A258-8B4EAF2D042A}" srcOrd="2" destOrd="0" presId="urn:microsoft.com/office/officeart/2008/layout/LinedList"/>
    <dgm:cxn modelId="{AC2B0FDC-4001-474C-8C1C-CF93B8AA37BC}" type="presParOf" srcId="{9C88721D-657D-4652-AB28-45A7F340D349}" destId="{0213FF57-7D2E-4D2D-ACE8-FC0BA31264C6}" srcOrd="3" destOrd="0" presId="urn:microsoft.com/office/officeart/2008/layout/LinedList"/>
    <dgm:cxn modelId="{51BBF49E-61C0-4BBC-A562-7A2BFAC4339A}" type="presParOf" srcId="{0213FF57-7D2E-4D2D-ACE8-FC0BA31264C6}" destId="{94FA2893-26AA-41E7-AF83-13DB0C61BEE7}" srcOrd="0" destOrd="0" presId="urn:microsoft.com/office/officeart/2008/layout/LinedList"/>
    <dgm:cxn modelId="{60E52E3C-B272-4E75-84EC-1006E30B8985}" type="presParOf" srcId="{0213FF57-7D2E-4D2D-ACE8-FC0BA31264C6}" destId="{3DD1E254-2903-4195-B20C-973C8A341D2D}" srcOrd="1" destOrd="0" presId="urn:microsoft.com/office/officeart/2008/layout/LinedList"/>
    <dgm:cxn modelId="{14E6DFA2-C38B-468C-B85F-400ECAFD5B66}" type="presParOf" srcId="{9C88721D-657D-4652-AB28-45A7F340D349}" destId="{DFEAB273-8FCB-4FD2-995B-ACD4E3F33B5F}" srcOrd="4" destOrd="0" presId="urn:microsoft.com/office/officeart/2008/layout/LinedList"/>
    <dgm:cxn modelId="{05BFF3D3-A0E3-453E-BE8E-6FC0ABC2E50C}" type="presParOf" srcId="{9C88721D-657D-4652-AB28-45A7F340D349}" destId="{9B0D4964-348B-42FE-B961-7969979DF942}" srcOrd="5" destOrd="0" presId="urn:microsoft.com/office/officeart/2008/layout/LinedList"/>
    <dgm:cxn modelId="{D55DF5A5-D957-44F0-8F3F-FB62ADC26092}" type="presParOf" srcId="{9B0D4964-348B-42FE-B961-7969979DF942}" destId="{5DBACFFB-4541-475C-89BB-6CB02DDD50C3}" srcOrd="0" destOrd="0" presId="urn:microsoft.com/office/officeart/2008/layout/LinedList"/>
    <dgm:cxn modelId="{627BAE31-6B97-4D71-BA91-C12D5C48E448}" type="presParOf" srcId="{9B0D4964-348B-42FE-B961-7969979DF942}" destId="{0C106997-45FA-4D1C-A736-0FD4EA4F57D0}" srcOrd="1" destOrd="0" presId="urn:microsoft.com/office/officeart/2008/layout/LinedList"/>
    <dgm:cxn modelId="{03F87EA9-CD89-44A5-9F2C-428D1AC68C7B}" type="presParOf" srcId="{9C88721D-657D-4652-AB28-45A7F340D349}" destId="{2AE68863-31FB-4E07-9422-10D9F02CE776}" srcOrd="6" destOrd="0" presId="urn:microsoft.com/office/officeart/2008/layout/LinedList"/>
    <dgm:cxn modelId="{63BEB7A3-7254-4F76-A6C8-8809938079CD}" type="presParOf" srcId="{9C88721D-657D-4652-AB28-45A7F340D349}" destId="{D0159A8F-40F9-4022-ABFC-8B818FAB6E07}" srcOrd="7" destOrd="0" presId="urn:microsoft.com/office/officeart/2008/layout/LinedList"/>
    <dgm:cxn modelId="{F93171DA-1E48-4049-A854-1D9320F8E750}" type="presParOf" srcId="{D0159A8F-40F9-4022-ABFC-8B818FAB6E07}" destId="{74C49914-1BDE-4880-982D-DC5629EB83B6}" srcOrd="0" destOrd="0" presId="urn:microsoft.com/office/officeart/2008/layout/LinedList"/>
    <dgm:cxn modelId="{9192FEE6-C819-466E-B983-7729C84091D6}" type="presParOf" srcId="{D0159A8F-40F9-4022-ABFC-8B818FAB6E07}" destId="{269487AA-D93B-4B17-975C-AA37B530ED7D}" srcOrd="1" destOrd="0" presId="urn:microsoft.com/office/officeart/2008/layout/LinedList"/>
    <dgm:cxn modelId="{2CB55D3A-BF6C-4B02-BC98-00E84FE83F7C}" type="presParOf" srcId="{9C88721D-657D-4652-AB28-45A7F340D349}" destId="{5E153EE7-D5CA-4082-8111-21EA4E24D898}" srcOrd="8" destOrd="0" presId="urn:microsoft.com/office/officeart/2008/layout/LinedList"/>
    <dgm:cxn modelId="{9CF8AB3A-0240-4F2B-BB2C-4EDA77740BA9}" type="presParOf" srcId="{9C88721D-657D-4652-AB28-45A7F340D349}" destId="{0A70611C-C816-4925-8104-C800CDBCF584}" srcOrd="9" destOrd="0" presId="urn:microsoft.com/office/officeart/2008/layout/LinedList"/>
    <dgm:cxn modelId="{A42F8F24-8726-403D-8432-12F7B93605FC}" type="presParOf" srcId="{0A70611C-C816-4925-8104-C800CDBCF584}" destId="{70E299E0-6588-4FE1-A89C-2BF8DC9D3E6F}" srcOrd="0" destOrd="0" presId="urn:microsoft.com/office/officeart/2008/layout/LinedList"/>
    <dgm:cxn modelId="{CEC3984B-413F-405B-B2E6-B4EC727086F3}" type="presParOf" srcId="{0A70611C-C816-4925-8104-C800CDBCF584}" destId="{858F7352-6F8E-4904-8024-3F30284F73EE}" srcOrd="1" destOrd="0" presId="urn:microsoft.com/office/officeart/2008/layout/LinedList"/>
    <dgm:cxn modelId="{3124B743-FC70-4AC6-9AD8-9E30B2F60BB3}" type="presParOf" srcId="{9C88721D-657D-4652-AB28-45A7F340D349}" destId="{66916776-9127-45F8-821F-0DFE31A80AF9}" srcOrd="10" destOrd="0" presId="urn:microsoft.com/office/officeart/2008/layout/LinedList"/>
    <dgm:cxn modelId="{A7C1DD37-CF43-45A9-A466-20F6E3A0AC32}" type="presParOf" srcId="{9C88721D-657D-4652-AB28-45A7F340D349}" destId="{0386F633-6A20-49ED-B92C-9A280330E394}" srcOrd="11" destOrd="0" presId="urn:microsoft.com/office/officeart/2008/layout/LinedList"/>
    <dgm:cxn modelId="{7C9B2AAB-8ED2-417E-A7D6-E91092B7115C}" type="presParOf" srcId="{0386F633-6A20-49ED-B92C-9A280330E394}" destId="{EE41EBE8-8FB9-4BB4-AEAB-C9667E8B65D8}" srcOrd="0" destOrd="0" presId="urn:microsoft.com/office/officeart/2008/layout/LinedList"/>
    <dgm:cxn modelId="{3B058823-F568-49CE-B9B1-FB87E16478A7}" type="presParOf" srcId="{0386F633-6A20-49ED-B92C-9A280330E394}" destId="{56CF6C29-A3A0-4D5C-B8C9-FBA6228C9F59}" srcOrd="1" destOrd="0" presId="urn:microsoft.com/office/officeart/2008/layout/LinedList"/>
    <dgm:cxn modelId="{CD0B1DCE-2FFE-4E79-B14D-A13BF19CC719}" type="presParOf" srcId="{9C88721D-657D-4652-AB28-45A7F340D349}" destId="{91DDE078-7469-4F69-BB7A-42EA0FD80AB1}" srcOrd="12" destOrd="0" presId="urn:microsoft.com/office/officeart/2008/layout/LinedList"/>
    <dgm:cxn modelId="{1CA087DD-B7DE-4DC6-B665-26B40315D7F6}" type="presParOf" srcId="{9C88721D-657D-4652-AB28-45A7F340D349}" destId="{21B606E7-E06D-43D6-A3CB-AEE3A5083840}" srcOrd="13" destOrd="0" presId="urn:microsoft.com/office/officeart/2008/layout/LinedList"/>
    <dgm:cxn modelId="{421828B4-2B7E-4BB9-87D5-392F6E50F494}" type="presParOf" srcId="{21B606E7-E06D-43D6-A3CB-AEE3A5083840}" destId="{DEBC70C5-B580-4368-8603-372466F79B90}" srcOrd="0" destOrd="0" presId="urn:microsoft.com/office/officeart/2008/layout/LinedList"/>
    <dgm:cxn modelId="{BD2E27FC-9BB0-4151-9682-106A5224FBE9}" type="presParOf" srcId="{21B606E7-E06D-43D6-A3CB-AEE3A5083840}" destId="{C89E5EF6-F990-4CD3-AE19-71B01173C26B}" srcOrd="1" destOrd="0" presId="urn:microsoft.com/office/officeart/2008/layout/LinedList"/>
    <dgm:cxn modelId="{FC2AE94E-4D24-40EA-A5B9-E34D24402FD9}" type="presParOf" srcId="{9C88721D-657D-4652-AB28-45A7F340D349}" destId="{84FD9244-05E9-480F-B81B-0A8DD31B8795}" srcOrd="14" destOrd="0" presId="urn:microsoft.com/office/officeart/2008/layout/LinedList"/>
    <dgm:cxn modelId="{D196AE50-B43B-4C44-8263-725369B799D9}" type="presParOf" srcId="{9C88721D-657D-4652-AB28-45A7F340D349}" destId="{EBB9304F-7165-48D6-88C8-1FED5243F0C8}" srcOrd="15" destOrd="0" presId="urn:microsoft.com/office/officeart/2008/layout/LinedList"/>
    <dgm:cxn modelId="{F60CD771-2A02-45D3-91AC-8F10EBFDF141}" type="presParOf" srcId="{EBB9304F-7165-48D6-88C8-1FED5243F0C8}" destId="{8E2A4343-756A-402A-92EB-1AD3E65E59D7}" srcOrd="0" destOrd="0" presId="urn:microsoft.com/office/officeart/2008/layout/LinedList"/>
    <dgm:cxn modelId="{642C27EC-86F6-4F83-93B5-93E9F64ACACD}" type="presParOf" srcId="{EBB9304F-7165-48D6-88C8-1FED5243F0C8}" destId="{A94CF2C4-B776-468C-9C02-CEAE53730876}" srcOrd="1" destOrd="0" presId="urn:microsoft.com/office/officeart/2008/layout/LinedList"/>
    <dgm:cxn modelId="{316AB414-401F-4439-852A-CE39BAFCD374}" type="presParOf" srcId="{9C88721D-657D-4652-AB28-45A7F340D349}" destId="{465A4907-B4B9-430C-8595-4CE9E43FA264}" srcOrd="16" destOrd="0" presId="urn:microsoft.com/office/officeart/2008/layout/LinedList"/>
    <dgm:cxn modelId="{48630440-3C83-4433-892A-43096CBEDEA5}" type="presParOf" srcId="{9C88721D-657D-4652-AB28-45A7F340D349}" destId="{3FDC2C91-05F5-4C67-8708-71F998A57CE5}" srcOrd="17" destOrd="0" presId="urn:microsoft.com/office/officeart/2008/layout/LinedList"/>
    <dgm:cxn modelId="{8995A447-4F93-45D0-B5BC-EF200AF971C5}" type="presParOf" srcId="{3FDC2C91-05F5-4C67-8708-71F998A57CE5}" destId="{8CCC0D7F-9D14-4ACE-8B80-82DFD42C7E90}" srcOrd="0" destOrd="0" presId="urn:microsoft.com/office/officeart/2008/layout/LinedList"/>
    <dgm:cxn modelId="{52A22E96-075D-4322-8C7B-B8C1D7DC762A}" type="presParOf" srcId="{3FDC2C91-05F5-4C67-8708-71F998A57CE5}" destId="{B8A702EA-3046-4CC7-8E75-BF69A1990B0A}"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13BB6F5-E8C3-48DD-87CE-10E22DC55489}" type="doc">
      <dgm:prSet loTypeId="urn:microsoft.com/office/officeart/2005/8/layout/vList2" loCatId="list" qsTypeId="urn:microsoft.com/office/officeart/2005/8/quickstyle/simple4" qsCatId="simple" csTypeId="urn:microsoft.com/office/officeart/2005/8/colors/accent6_2" csCatId="accent6" phldr="1"/>
      <dgm:spPr/>
      <dgm:t>
        <a:bodyPr/>
        <a:lstStyle/>
        <a:p>
          <a:endParaRPr lang="en-US"/>
        </a:p>
      </dgm:t>
    </dgm:pt>
    <dgm:pt modelId="{46B73522-5AA5-4EB2-A64C-2199554EF940}">
      <dgm:prSet/>
      <dgm:spPr/>
      <dgm:t>
        <a:bodyPr/>
        <a:lstStyle/>
        <a:p>
          <a:r>
            <a:rPr lang="en-US" dirty="0"/>
            <a:t>Are we one church, 13 churches or 1,300 churches?</a:t>
          </a:r>
        </a:p>
      </dgm:t>
    </dgm:pt>
    <dgm:pt modelId="{FFBB5675-EFD6-407A-9274-7088860F8149}" type="parTrans" cxnId="{E096FBFE-388E-4597-909A-51E0337B8ABB}">
      <dgm:prSet/>
      <dgm:spPr/>
      <dgm:t>
        <a:bodyPr/>
        <a:lstStyle/>
        <a:p>
          <a:endParaRPr lang="en-US"/>
        </a:p>
      </dgm:t>
    </dgm:pt>
    <dgm:pt modelId="{9BF748AF-D824-4144-B644-563BAB57C77D}" type="sibTrans" cxnId="{E096FBFE-388E-4597-909A-51E0337B8ABB}">
      <dgm:prSet/>
      <dgm:spPr/>
      <dgm:t>
        <a:bodyPr/>
        <a:lstStyle/>
        <a:p>
          <a:endParaRPr lang="en-US"/>
        </a:p>
      </dgm:t>
    </dgm:pt>
    <dgm:pt modelId="{E26B4208-CC1F-4185-9498-0DCE41E8C009}">
      <dgm:prSet/>
      <dgm:spPr/>
      <dgm:t>
        <a:bodyPr/>
        <a:lstStyle/>
        <a:p>
          <a:r>
            <a:rPr lang="en-US"/>
            <a:t>Do we need one vision for the United Reformed Church, or 1300 locally contextual visions?</a:t>
          </a:r>
        </a:p>
      </dgm:t>
    </dgm:pt>
    <dgm:pt modelId="{DF7E6391-920D-4944-9215-E5F4F0A28C81}" type="parTrans" cxnId="{1E570B99-A142-4D79-9CB3-081FCE30032C}">
      <dgm:prSet/>
      <dgm:spPr/>
      <dgm:t>
        <a:bodyPr/>
        <a:lstStyle/>
        <a:p>
          <a:endParaRPr lang="en-US"/>
        </a:p>
      </dgm:t>
    </dgm:pt>
    <dgm:pt modelId="{46354117-8266-4C45-85DD-9F2E166D7AAE}" type="sibTrans" cxnId="{1E570B99-A142-4D79-9CB3-081FCE30032C}">
      <dgm:prSet/>
      <dgm:spPr/>
      <dgm:t>
        <a:bodyPr/>
        <a:lstStyle/>
        <a:p>
          <a:endParaRPr lang="en-US"/>
        </a:p>
      </dgm:t>
    </dgm:pt>
    <dgm:pt modelId="{E875D8D0-A749-4415-A620-A13B9F2EFC96}" type="pres">
      <dgm:prSet presAssocID="{013BB6F5-E8C3-48DD-87CE-10E22DC55489}" presName="linear" presStyleCnt="0">
        <dgm:presLayoutVars>
          <dgm:animLvl val="lvl"/>
          <dgm:resizeHandles val="exact"/>
        </dgm:presLayoutVars>
      </dgm:prSet>
      <dgm:spPr/>
    </dgm:pt>
    <dgm:pt modelId="{E6F6FF4D-07FB-4D08-9FD4-FE79CDC84865}" type="pres">
      <dgm:prSet presAssocID="{46B73522-5AA5-4EB2-A64C-2199554EF940}" presName="parentText" presStyleLbl="node1" presStyleIdx="0" presStyleCnt="2">
        <dgm:presLayoutVars>
          <dgm:chMax val="0"/>
          <dgm:bulletEnabled val="1"/>
        </dgm:presLayoutVars>
      </dgm:prSet>
      <dgm:spPr/>
    </dgm:pt>
    <dgm:pt modelId="{473200F7-F84C-41BD-91E9-9801FBF40AC0}" type="pres">
      <dgm:prSet presAssocID="{9BF748AF-D824-4144-B644-563BAB57C77D}" presName="spacer" presStyleCnt="0"/>
      <dgm:spPr/>
    </dgm:pt>
    <dgm:pt modelId="{DAFF4128-5CEB-4BF9-AF9B-F562D3FA7F41}" type="pres">
      <dgm:prSet presAssocID="{E26B4208-CC1F-4185-9498-0DCE41E8C009}" presName="parentText" presStyleLbl="node1" presStyleIdx="1" presStyleCnt="2">
        <dgm:presLayoutVars>
          <dgm:chMax val="0"/>
          <dgm:bulletEnabled val="1"/>
        </dgm:presLayoutVars>
      </dgm:prSet>
      <dgm:spPr/>
    </dgm:pt>
  </dgm:ptLst>
  <dgm:cxnLst>
    <dgm:cxn modelId="{0D970E72-FDD9-4B68-8B15-0D3699F1F712}" type="presOf" srcId="{013BB6F5-E8C3-48DD-87CE-10E22DC55489}" destId="{E875D8D0-A749-4415-A620-A13B9F2EFC96}" srcOrd="0" destOrd="0" presId="urn:microsoft.com/office/officeart/2005/8/layout/vList2"/>
    <dgm:cxn modelId="{A501C15A-F79B-4127-8C14-BE73C077B049}" type="presOf" srcId="{E26B4208-CC1F-4185-9498-0DCE41E8C009}" destId="{DAFF4128-5CEB-4BF9-AF9B-F562D3FA7F41}" srcOrd="0" destOrd="0" presId="urn:microsoft.com/office/officeart/2005/8/layout/vList2"/>
    <dgm:cxn modelId="{1E570B99-A142-4D79-9CB3-081FCE30032C}" srcId="{013BB6F5-E8C3-48DD-87CE-10E22DC55489}" destId="{E26B4208-CC1F-4185-9498-0DCE41E8C009}" srcOrd="1" destOrd="0" parTransId="{DF7E6391-920D-4944-9215-E5F4F0A28C81}" sibTransId="{46354117-8266-4C45-85DD-9F2E166D7AAE}"/>
    <dgm:cxn modelId="{DBA469C6-5E97-493D-870D-876A4E65E1D5}" type="presOf" srcId="{46B73522-5AA5-4EB2-A64C-2199554EF940}" destId="{E6F6FF4D-07FB-4D08-9FD4-FE79CDC84865}" srcOrd="0" destOrd="0" presId="urn:microsoft.com/office/officeart/2005/8/layout/vList2"/>
    <dgm:cxn modelId="{E096FBFE-388E-4597-909A-51E0337B8ABB}" srcId="{013BB6F5-E8C3-48DD-87CE-10E22DC55489}" destId="{46B73522-5AA5-4EB2-A64C-2199554EF940}" srcOrd="0" destOrd="0" parTransId="{FFBB5675-EFD6-407A-9274-7088860F8149}" sibTransId="{9BF748AF-D824-4144-B644-563BAB57C77D}"/>
    <dgm:cxn modelId="{80687174-2275-4BE0-9C61-787CCA9C3E27}" type="presParOf" srcId="{E875D8D0-A749-4415-A620-A13B9F2EFC96}" destId="{E6F6FF4D-07FB-4D08-9FD4-FE79CDC84865}" srcOrd="0" destOrd="0" presId="urn:microsoft.com/office/officeart/2005/8/layout/vList2"/>
    <dgm:cxn modelId="{EA7F8F0C-737F-4A78-8849-10238FFC4073}" type="presParOf" srcId="{E875D8D0-A749-4415-A620-A13B9F2EFC96}" destId="{473200F7-F84C-41BD-91E9-9801FBF40AC0}" srcOrd="1" destOrd="0" presId="urn:microsoft.com/office/officeart/2005/8/layout/vList2"/>
    <dgm:cxn modelId="{D2AADF28-AE3F-4279-BD09-59F2FA7D1E20}" type="presParOf" srcId="{E875D8D0-A749-4415-A620-A13B9F2EFC96}" destId="{DAFF4128-5CEB-4BF9-AF9B-F562D3FA7F41}"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035F6E2-A57E-497D-9457-20B8A9BCF133}" type="doc">
      <dgm:prSet loTypeId="urn:microsoft.com/office/officeart/2005/8/layout/default" loCatId="list" qsTypeId="urn:microsoft.com/office/officeart/2005/8/quickstyle/simple1" qsCatId="simple" csTypeId="urn:microsoft.com/office/officeart/2005/8/colors/colorful2" csCatId="colorful" phldr="1"/>
      <dgm:spPr/>
      <dgm:t>
        <a:bodyPr/>
        <a:lstStyle/>
        <a:p>
          <a:endParaRPr lang="en-US"/>
        </a:p>
      </dgm:t>
    </dgm:pt>
    <dgm:pt modelId="{F50B1ACD-B825-4E9F-8AD3-5BA2DFE976DE}">
      <dgm:prSet/>
      <dgm:spPr/>
      <dgm:t>
        <a:bodyPr/>
        <a:lstStyle/>
        <a:p>
          <a:r>
            <a:rPr lang="en-US"/>
            <a:t>Any demographic data about the membership of the URC</a:t>
          </a:r>
        </a:p>
      </dgm:t>
    </dgm:pt>
    <dgm:pt modelId="{76A70120-B70B-4AB0-831E-279CDAF1CBD9}" type="parTrans" cxnId="{B652C826-E8B2-424A-9B34-FB2A54A63649}">
      <dgm:prSet/>
      <dgm:spPr/>
      <dgm:t>
        <a:bodyPr/>
        <a:lstStyle/>
        <a:p>
          <a:endParaRPr lang="en-US"/>
        </a:p>
      </dgm:t>
    </dgm:pt>
    <dgm:pt modelId="{86540B2C-9C96-4B54-8E8E-F4C236DA236A}" type="sibTrans" cxnId="{B652C826-E8B2-424A-9B34-FB2A54A63649}">
      <dgm:prSet/>
      <dgm:spPr/>
      <dgm:t>
        <a:bodyPr/>
        <a:lstStyle/>
        <a:p>
          <a:endParaRPr lang="en-US"/>
        </a:p>
      </dgm:t>
    </dgm:pt>
    <dgm:pt modelId="{DA6AFD8A-5F23-401F-BDF2-404CE80EB1A3}">
      <dgm:prSet/>
      <dgm:spPr/>
      <dgm:t>
        <a:bodyPr/>
        <a:lstStyle/>
        <a:p>
          <a:r>
            <a:rPr lang="en-US" dirty="0"/>
            <a:t>Any demographic data about the communities in which our congregations are set (anecdotal evidence would suggest we have withdrawn hugely from deprived areas)</a:t>
          </a:r>
        </a:p>
      </dgm:t>
    </dgm:pt>
    <dgm:pt modelId="{BE925189-4744-4A04-AA32-3DA6C901DA4F}" type="parTrans" cxnId="{80626CD5-CB4C-4C5C-850F-BC46A35449B6}">
      <dgm:prSet/>
      <dgm:spPr/>
      <dgm:t>
        <a:bodyPr/>
        <a:lstStyle/>
        <a:p>
          <a:endParaRPr lang="en-US"/>
        </a:p>
      </dgm:t>
    </dgm:pt>
    <dgm:pt modelId="{B75950CF-958D-4D5C-AF6A-95A98B78DE68}" type="sibTrans" cxnId="{80626CD5-CB4C-4C5C-850F-BC46A35449B6}">
      <dgm:prSet/>
      <dgm:spPr/>
      <dgm:t>
        <a:bodyPr/>
        <a:lstStyle/>
        <a:p>
          <a:endParaRPr lang="en-US"/>
        </a:p>
      </dgm:t>
    </dgm:pt>
    <dgm:pt modelId="{4C4FFF22-F31C-4E79-8DCF-DECA4EBDB342}">
      <dgm:prSet/>
      <dgm:spPr/>
      <dgm:t>
        <a:bodyPr/>
        <a:lstStyle/>
        <a:p>
          <a:r>
            <a:rPr lang="en-US" dirty="0"/>
            <a:t>Any data concerning what local congregations most would welcome from the wider church to support their worship, witness, evangelism and service.</a:t>
          </a:r>
          <a:endParaRPr lang="en-GB" dirty="0"/>
        </a:p>
      </dgm:t>
    </dgm:pt>
    <dgm:pt modelId="{A9A5399F-D793-4D85-AE9F-96BF991B5309}" type="parTrans" cxnId="{E38CCB23-1DC7-4B2D-893E-1FACDB13C94B}">
      <dgm:prSet/>
      <dgm:spPr/>
      <dgm:t>
        <a:bodyPr/>
        <a:lstStyle/>
        <a:p>
          <a:endParaRPr lang="en-GB"/>
        </a:p>
      </dgm:t>
    </dgm:pt>
    <dgm:pt modelId="{130E73EE-B19A-4B9D-BE8C-2999F792FFE2}" type="sibTrans" cxnId="{E38CCB23-1DC7-4B2D-893E-1FACDB13C94B}">
      <dgm:prSet/>
      <dgm:spPr/>
      <dgm:t>
        <a:bodyPr/>
        <a:lstStyle/>
        <a:p>
          <a:endParaRPr lang="en-GB"/>
        </a:p>
      </dgm:t>
    </dgm:pt>
    <dgm:pt modelId="{F096548B-66EB-428C-A34A-D44CCA247ABE}" type="pres">
      <dgm:prSet presAssocID="{D035F6E2-A57E-497D-9457-20B8A9BCF133}" presName="diagram" presStyleCnt="0">
        <dgm:presLayoutVars>
          <dgm:dir/>
          <dgm:resizeHandles val="exact"/>
        </dgm:presLayoutVars>
      </dgm:prSet>
      <dgm:spPr/>
    </dgm:pt>
    <dgm:pt modelId="{1F027C85-FAD2-4D8A-A1BB-62ABF24BFE94}" type="pres">
      <dgm:prSet presAssocID="{F50B1ACD-B825-4E9F-8AD3-5BA2DFE976DE}" presName="node" presStyleLbl="node1" presStyleIdx="0" presStyleCnt="3" custLinFactNeighborX="10" custLinFactNeighborY="-462">
        <dgm:presLayoutVars>
          <dgm:bulletEnabled val="1"/>
        </dgm:presLayoutVars>
      </dgm:prSet>
      <dgm:spPr/>
    </dgm:pt>
    <dgm:pt modelId="{2EE67D3A-7436-4DBE-8368-9414CDFFC41F}" type="pres">
      <dgm:prSet presAssocID="{86540B2C-9C96-4B54-8E8E-F4C236DA236A}" presName="sibTrans" presStyleCnt="0"/>
      <dgm:spPr/>
    </dgm:pt>
    <dgm:pt modelId="{6B3181C4-5013-4D63-8D43-A457BE81FCC9}" type="pres">
      <dgm:prSet presAssocID="{DA6AFD8A-5F23-401F-BDF2-404CE80EB1A3}" presName="node" presStyleLbl="node1" presStyleIdx="1" presStyleCnt="3">
        <dgm:presLayoutVars>
          <dgm:bulletEnabled val="1"/>
        </dgm:presLayoutVars>
      </dgm:prSet>
      <dgm:spPr/>
    </dgm:pt>
    <dgm:pt modelId="{FDB1322F-9DC7-4A5E-8CEB-82AA41AE7C45}" type="pres">
      <dgm:prSet presAssocID="{B75950CF-958D-4D5C-AF6A-95A98B78DE68}" presName="sibTrans" presStyleCnt="0"/>
      <dgm:spPr/>
    </dgm:pt>
    <dgm:pt modelId="{A04B8831-B973-4DD2-AA9A-49C1CC9C5074}" type="pres">
      <dgm:prSet presAssocID="{4C4FFF22-F31C-4E79-8DCF-DECA4EBDB342}" presName="node" presStyleLbl="node1" presStyleIdx="2" presStyleCnt="3">
        <dgm:presLayoutVars>
          <dgm:bulletEnabled val="1"/>
        </dgm:presLayoutVars>
      </dgm:prSet>
      <dgm:spPr/>
    </dgm:pt>
  </dgm:ptLst>
  <dgm:cxnLst>
    <dgm:cxn modelId="{1F8D2E05-644B-4B7C-9708-AD364F100A02}" type="presOf" srcId="{F50B1ACD-B825-4E9F-8AD3-5BA2DFE976DE}" destId="{1F027C85-FAD2-4D8A-A1BB-62ABF24BFE94}" srcOrd="0" destOrd="0" presId="urn:microsoft.com/office/officeart/2005/8/layout/default"/>
    <dgm:cxn modelId="{E38CCB23-1DC7-4B2D-893E-1FACDB13C94B}" srcId="{D035F6E2-A57E-497D-9457-20B8A9BCF133}" destId="{4C4FFF22-F31C-4E79-8DCF-DECA4EBDB342}" srcOrd="2" destOrd="0" parTransId="{A9A5399F-D793-4D85-AE9F-96BF991B5309}" sibTransId="{130E73EE-B19A-4B9D-BE8C-2999F792FFE2}"/>
    <dgm:cxn modelId="{B652C826-E8B2-424A-9B34-FB2A54A63649}" srcId="{D035F6E2-A57E-497D-9457-20B8A9BCF133}" destId="{F50B1ACD-B825-4E9F-8AD3-5BA2DFE976DE}" srcOrd="0" destOrd="0" parTransId="{76A70120-B70B-4AB0-831E-279CDAF1CBD9}" sibTransId="{86540B2C-9C96-4B54-8E8E-F4C236DA236A}"/>
    <dgm:cxn modelId="{05E3C136-A032-4583-8494-685F02FCDC0E}" type="presOf" srcId="{D035F6E2-A57E-497D-9457-20B8A9BCF133}" destId="{F096548B-66EB-428C-A34A-D44CCA247ABE}" srcOrd="0" destOrd="0" presId="urn:microsoft.com/office/officeart/2005/8/layout/default"/>
    <dgm:cxn modelId="{0E2F6BB1-9BA5-4EDE-8107-E03A0E05317A}" type="presOf" srcId="{DA6AFD8A-5F23-401F-BDF2-404CE80EB1A3}" destId="{6B3181C4-5013-4D63-8D43-A457BE81FCC9}" srcOrd="0" destOrd="0" presId="urn:microsoft.com/office/officeart/2005/8/layout/default"/>
    <dgm:cxn modelId="{AEE273C0-5C55-4BD3-B42A-37B958C01E3F}" type="presOf" srcId="{4C4FFF22-F31C-4E79-8DCF-DECA4EBDB342}" destId="{A04B8831-B973-4DD2-AA9A-49C1CC9C5074}" srcOrd="0" destOrd="0" presId="urn:microsoft.com/office/officeart/2005/8/layout/default"/>
    <dgm:cxn modelId="{80626CD5-CB4C-4C5C-850F-BC46A35449B6}" srcId="{D035F6E2-A57E-497D-9457-20B8A9BCF133}" destId="{DA6AFD8A-5F23-401F-BDF2-404CE80EB1A3}" srcOrd="1" destOrd="0" parTransId="{BE925189-4744-4A04-AA32-3DA6C901DA4F}" sibTransId="{B75950CF-958D-4D5C-AF6A-95A98B78DE68}"/>
    <dgm:cxn modelId="{38B45015-46ED-4A11-99EA-F4A8C2B3C9DB}" type="presParOf" srcId="{F096548B-66EB-428C-A34A-D44CCA247ABE}" destId="{1F027C85-FAD2-4D8A-A1BB-62ABF24BFE94}" srcOrd="0" destOrd="0" presId="urn:microsoft.com/office/officeart/2005/8/layout/default"/>
    <dgm:cxn modelId="{E4042397-7078-49F8-8CF3-030174C67946}" type="presParOf" srcId="{F096548B-66EB-428C-A34A-D44CCA247ABE}" destId="{2EE67D3A-7436-4DBE-8368-9414CDFFC41F}" srcOrd="1" destOrd="0" presId="urn:microsoft.com/office/officeart/2005/8/layout/default"/>
    <dgm:cxn modelId="{5C0ED589-E5A6-4EBD-98B6-0A3DA82E6844}" type="presParOf" srcId="{F096548B-66EB-428C-A34A-D44CCA247ABE}" destId="{6B3181C4-5013-4D63-8D43-A457BE81FCC9}" srcOrd="2" destOrd="0" presId="urn:microsoft.com/office/officeart/2005/8/layout/default"/>
    <dgm:cxn modelId="{065C263C-3ACD-49BA-B85F-25018112D9D5}" type="presParOf" srcId="{F096548B-66EB-428C-A34A-D44CCA247ABE}" destId="{FDB1322F-9DC7-4A5E-8CEB-82AA41AE7C45}" srcOrd="3" destOrd="0" presId="urn:microsoft.com/office/officeart/2005/8/layout/default"/>
    <dgm:cxn modelId="{34C30DAF-D675-4BEB-9179-5414EA376103}" type="presParOf" srcId="{F096548B-66EB-428C-A34A-D44CCA247ABE}" destId="{A04B8831-B973-4DD2-AA9A-49C1CC9C5074}"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799C235-110C-470D-A1AD-A5DFD19764BA}" type="doc">
      <dgm:prSet loTypeId="urn:microsoft.com/office/officeart/2005/8/layout/list1" loCatId="list" qsTypeId="urn:microsoft.com/office/officeart/2005/8/quickstyle/simple1" qsCatId="simple" csTypeId="urn:microsoft.com/office/officeart/2005/8/colors/accent0_3" csCatId="mainScheme" phldr="1"/>
      <dgm:spPr/>
      <dgm:t>
        <a:bodyPr/>
        <a:lstStyle/>
        <a:p>
          <a:endParaRPr lang="en-US"/>
        </a:p>
      </dgm:t>
    </dgm:pt>
    <dgm:pt modelId="{FD36E05F-9CD3-43E3-B184-92D438799185}">
      <dgm:prSet/>
      <dgm:spPr/>
      <dgm:t>
        <a:bodyPr/>
        <a:lstStyle/>
        <a:p>
          <a:pPr>
            <a:defRPr b="1"/>
          </a:pPr>
          <a:r>
            <a:rPr lang="en-US"/>
            <a:t>What research do we need to do?</a:t>
          </a:r>
        </a:p>
      </dgm:t>
    </dgm:pt>
    <dgm:pt modelId="{62B16997-FCD5-47CC-ADF8-33C30F9979FA}" type="parTrans" cxnId="{54D49762-3C07-4273-B7E1-63CA908D9244}">
      <dgm:prSet/>
      <dgm:spPr/>
      <dgm:t>
        <a:bodyPr/>
        <a:lstStyle/>
        <a:p>
          <a:endParaRPr lang="en-US"/>
        </a:p>
      </dgm:t>
    </dgm:pt>
    <dgm:pt modelId="{B3AA2A27-84D9-4D8D-8435-9B80EAE71AEB}" type="sibTrans" cxnId="{54D49762-3C07-4273-B7E1-63CA908D9244}">
      <dgm:prSet/>
      <dgm:spPr/>
      <dgm:t>
        <a:bodyPr/>
        <a:lstStyle/>
        <a:p>
          <a:endParaRPr lang="en-US"/>
        </a:p>
      </dgm:t>
    </dgm:pt>
    <dgm:pt modelId="{9EC80A1A-567A-4B9C-9E9B-FF777E87C01A}">
      <dgm:prSet/>
      <dgm:spPr/>
      <dgm:t>
        <a:bodyPr/>
        <a:lstStyle/>
        <a:p>
          <a:pPr>
            <a:lnSpc>
              <a:spcPct val="100000"/>
            </a:lnSpc>
          </a:pPr>
          <a:r>
            <a:rPr lang="en-US"/>
            <a:t>Detailed financial investigation?</a:t>
          </a:r>
        </a:p>
      </dgm:t>
    </dgm:pt>
    <dgm:pt modelId="{3D15C0EF-9834-4348-A8F0-C5878AA48E7F}" type="parTrans" cxnId="{A3A2333F-9991-482C-9603-621D26AC687F}">
      <dgm:prSet/>
      <dgm:spPr/>
      <dgm:t>
        <a:bodyPr/>
        <a:lstStyle/>
        <a:p>
          <a:endParaRPr lang="en-US"/>
        </a:p>
      </dgm:t>
    </dgm:pt>
    <dgm:pt modelId="{71EC5370-E7B3-4CB1-840B-2597D933D943}" type="sibTrans" cxnId="{A3A2333F-9991-482C-9603-621D26AC687F}">
      <dgm:prSet/>
      <dgm:spPr/>
      <dgm:t>
        <a:bodyPr/>
        <a:lstStyle/>
        <a:p>
          <a:endParaRPr lang="en-US"/>
        </a:p>
      </dgm:t>
    </dgm:pt>
    <dgm:pt modelId="{EA9E00BE-0572-431D-A299-7BD93F6D5D5E}">
      <dgm:prSet/>
      <dgm:spPr/>
      <dgm:t>
        <a:bodyPr/>
        <a:lstStyle/>
        <a:p>
          <a:pPr>
            <a:lnSpc>
              <a:spcPct val="100000"/>
            </a:lnSpc>
          </a:pPr>
          <a:r>
            <a:rPr lang="en-US"/>
            <a:t>Hopes and dreams of congregations?</a:t>
          </a:r>
        </a:p>
      </dgm:t>
    </dgm:pt>
    <dgm:pt modelId="{D9C77489-9861-42BE-A800-0EA7A9F68971}" type="parTrans" cxnId="{45A8210D-8604-4AB4-A9A9-0D4868673404}">
      <dgm:prSet/>
      <dgm:spPr/>
      <dgm:t>
        <a:bodyPr/>
        <a:lstStyle/>
        <a:p>
          <a:endParaRPr lang="en-US"/>
        </a:p>
      </dgm:t>
    </dgm:pt>
    <dgm:pt modelId="{C3C4D079-3810-491E-BB4E-02CD77370581}" type="sibTrans" cxnId="{45A8210D-8604-4AB4-A9A9-0D4868673404}">
      <dgm:prSet/>
      <dgm:spPr/>
      <dgm:t>
        <a:bodyPr/>
        <a:lstStyle/>
        <a:p>
          <a:endParaRPr lang="en-US"/>
        </a:p>
      </dgm:t>
    </dgm:pt>
    <dgm:pt modelId="{EBA9577C-5666-44E1-AD72-452E4AEF0F09}">
      <dgm:prSet/>
      <dgm:spPr/>
      <dgm:t>
        <a:bodyPr/>
        <a:lstStyle/>
        <a:p>
          <a:pPr>
            <a:lnSpc>
              <a:spcPct val="100000"/>
            </a:lnSpc>
          </a:pPr>
          <a:r>
            <a:rPr lang="en-US"/>
            <a:t>Demographic research?</a:t>
          </a:r>
        </a:p>
      </dgm:t>
    </dgm:pt>
    <dgm:pt modelId="{5AB2224C-ABF8-4690-8F04-F9003EBDE6C0}" type="parTrans" cxnId="{A4BD08B6-5517-4C15-840B-477EEC54E69D}">
      <dgm:prSet/>
      <dgm:spPr/>
      <dgm:t>
        <a:bodyPr/>
        <a:lstStyle/>
        <a:p>
          <a:endParaRPr lang="en-US"/>
        </a:p>
      </dgm:t>
    </dgm:pt>
    <dgm:pt modelId="{44BF8706-4F57-4940-84BD-65DBA6AEB1D4}" type="sibTrans" cxnId="{A4BD08B6-5517-4C15-840B-477EEC54E69D}">
      <dgm:prSet/>
      <dgm:spPr/>
      <dgm:t>
        <a:bodyPr/>
        <a:lstStyle/>
        <a:p>
          <a:endParaRPr lang="en-US"/>
        </a:p>
      </dgm:t>
    </dgm:pt>
    <dgm:pt modelId="{45C27A53-1FAF-4392-9C2D-3DFD9E7F73C0}">
      <dgm:prSet/>
      <dgm:spPr/>
      <dgm:t>
        <a:bodyPr/>
        <a:lstStyle/>
        <a:p>
          <a:pPr>
            <a:defRPr b="1"/>
          </a:pPr>
          <a:r>
            <a:rPr lang="en-GB"/>
            <a:t>Who might assist with research?</a:t>
          </a:r>
          <a:endParaRPr lang="en-US"/>
        </a:p>
      </dgm:t>
    </dgm:pt>
    <dgm:pt modelId="{FF2D97F7-CF45-4528-844B-13B736C76D24}" type="parTrans" cxnId="{8428C4B0-4F5F-40FB-A1D3-878D93AC2389}">
      <dgm:prSet/>
      <dgm:spPr/>
      <dgm:t>
        <a:bodyPr/>
        <a:lstStyle/>
        <a:p>
          <a:endParaRPr lang="en-US"/>
        </a:p>
      </dgm:t>
    </dgm:pt>
    <dgm:pt modelId="{48068AD0-D05A-4144-A8C3-523A0014F75A}" type="sibTrans" cxnId="{8428C4B0-4F5F-40FB-A1D3-878D93AC2389}">
      <dgm:prSet/>
      <dgm:spPr/>
      <dgm:t>
        <a:bodyPr/>
        <a:lstStyle/>
        <a:p>
          <a:endParaRPr lang="en-US"/>
        </a:p>
      </dgm:t>
    </dgm:pt>
    <dgm:pt modelId="{5591AABA-F9BD-4651-97A8-4F1136E8F559}">
      <dgm:prSet/>
      <dgm:spPr/>
      <dgm:t>
        <a:bodyPr/>
        <a:lstStyle/>
        <a:p>
          <a:pPr>
            <a:lnSpc>
              <a:spcPct val="100000"/>
            </a:lnSpc>
          </a:pPr>
          <a:r>
            <a:rPr lang="en-GB"/>
            <a:t>Theos?</a:t>
          </a:r>
          <a:endParaRPr lang="en-US"/>
        </a:p>
      </dgm:t>
    </dgm:pt>
    <dgm:pt modelId="{8F4BC5BF-1AA8-46E9-95AC-7D09FFA5D581}" type="parTrans" cxnId="{0BDBD1D8-A23C-48FA-837E-34BFEB8BAE0B}">
      <dgm:prSet/>
      <dgm:spPr/>
      <dgm:t>
        <a:bodyPr/>
        <a:lstStyle/>
        <a:p>
          <a:endParaRPr lang="en-US"/>
        </a:p>
      </dgm:t>
    </dgm:pt>
    <dgm:pt modelId="{877D6FC4-D6A7-4B98-A2F5-E048C31BFE4B}" type="sibTrans" cxnId="{0BDBD1D8-A23C-48FA-837E-34BFEB8BAE0B}">
      <dgm:prSet/>
      <dgm:spPr/>
      <dgm:t>
        <a:bodyPr/>
        <a:lstStyle/>
        <a:p>
          <a:endParaRPr lang="en-US"/>
        </a:p>
      </dgm:t>
    </dgm:pt>
    <dgm:pt modelId="{4F72A6FB-7CD0-48C5-B307-393F401548E9}">
      <dgm:prSet/>
      <dgm:spPr/>
      <dgm:t>
        <a:bodyPr/>
        <a:lstStyle/>
        <a:p>
          <a:pPr>
            <a:lnSpc>
              <a:spcPct val="100000"/>
            </a:lnSpc>
          </a:pPr>
          <a:r>
            <a:rPr lang="en-GB" dirty="0"/>
            <a:t>Forensic Accountant? </a:t>
          </a:r>
          <a:endParaRPr lang="en-US" dirty="0"/>
        </a:p>
      </dgm:t>
    </dgm:pt>
    <dgm:pt modelId="{C9C54EC9-6E0F-4310-8DD1-8B942F71278F}" type="parTrans" cxnId="{270C5D6C-BB1E-42A7-91CA-103D1ECA9273}">
      <dgm:prSet/>
      <dgm:spPr/>
      <dgm:t>
        <a:bodyPr/>
        <a:lstStyle/>
        <a:p>
          <a:endParaRPr lang="en-US"/>
        </a:p>
      </dgm:t>
    </dgm:pt>
    <dgm:pt modelId="{CCBF49A3-23DC-49D0-A044-8A19A92BC14D}" type="sibTrans" cxnId="{270C5D6C-BB1E-42A7-91CA-103D1ECA9273}">
      <dgm:prSet/>
      <dgm:spPr/>
      <dgm:t>
        <a:bodyPr/>
        <a:lstStyle/>
        <a:p>
          <a:endParaRPr lang="en-US"/>
        </a:p>
      </dgm:t>
    </dgm:pt>
    <dgm:pt modelId="{F4001D8C-5D5A-4C37-ACEB-BCCDC96A4C8D}" type="pres">
      <dgm:prSet presAssocID="{4799C235-110C-470D-A1AD-A5DFD19764BA}" presName="linear" presStyleCnt="0">
        <dgm:presLayoutVars>
          <dgm:dir/>
          <dgm:animLvl val="lvl"/>
          <dgm:resizeHandles val="exact"/>
        </dgm:presLayoutVars>
      </dgm:prSet>
      <dgm:spPr/>
    </dgm:pt>
    <dgm:pt modelId="{8F0D477C-6B9A-4D61-8E8A-80F0C09A12A4}" type="pres">
      <dgm:prSet presAssocID="{FD36E05F-9CD3-43E3-B184-92D438799185}" presName="parentLin" presStyleCnt="0"/>
      <dgm:spPr/>
    </dgm:pt>
    <dgm:pt modelId="{EF85DA9B-D5B6-4791-98D7-D7821C65149E}" type="pres">
      <dgm:prSet presAssocID="{FD36E05F-9CD3-43E3-B184-92D438799185}" presName="parentLeftMargin" presStyleLbl="node1" presStyleIdx="0" presStyleCnt="2"/>
      <dgm:spPr/>
    </dgm:pt>
    <dgm:pt modelId="{6657D290-B955-4308-BAE7-657286D5688C}" type="pres">
      <dgm:prSet presAssocID="{FD36E05F-9CD3-43E3-B184-92D438799185}" presName="parentText" presStyleLbl="node1" presStyleIdx="0" presStyleCnt="2">
        <dgm:presLayoutVars>
          <dgm:chMax val="0"/>
          <dgm:bulletEnabled val="1"/>
        </dgm:presLayoutVars>
      </dgm:prSet>
      <dgm:spPr/>
    </dgm:pt>
    <dgm:pt modelId="{9DAC8D90-8223-455D-BC03-7903102DE703}" type="pres">
      <dgm:prSet presAssocID="{FD36E05F-9CD3-43E3-B184-92D438799185}" presName="negativeSpace" presStyleCnt="0"/>
      <dgm:spPr/>
    </dgm:pt>
    <dgm:pt modelId="{7AA2ECB9-A9D9-4367-94E0-353D0ED806A0}" type="pres">
      <dgm:prSet presAssocID="{FD36E05F-9CD3-43E3-B184-92D438799185}" presName="childText" presStyleLbl="conFgAcc1" presStyleIdx="0" presStyleCnt="2">
        <dgm:presLayoutVars>
          <dgm:bulletEnabled val="1"/>
        </dgm:presLayoutVars>
      </dgm:prSet>
      <dgm:spPr/>
    </dgm:pt>
    <dgm:pt modelId="{C5ECE38E-0B11-401E-8E3C-638532684277}" type="pres">
      <dgm:prSet presAssocID="{B3AA2A27-84D9-4D8D-8435-9B80EAE71AEB}" presName="spaceBetweenRectangles" presStyleCnt="0"/>
      <dgm:spPr/>
    </dgm:pt>
    <dgm:pt modelId="{C5891A99-BA07-4033-A67D-B1A20256FEE4}" type="pres">
      <dgm:prSet presAssocID="{45C27A53-1FAF-4392-9C2D-3DFD9E7F73C0}" presName="parentLin" presStyleCnt="0"/>
      <dgm:spPr/>
    </dgm:pt>
    <dgm:pt modelId="{473B31F8-3E52-4E55-A0B4-823C8A41EE3B}" type="pres">
      <dgm:prSet presAssocID="{45C27A53-1FAF-4392-9C2D-3DFD9E7F73C0}" presName="parentLeftMargin" presStyleLbl="node1" presStyleIdx="0" presStyleCnt="2"/>
      <dgm:spPr/>
    </dgm:pt>
    <dgm:pt modelId="{122F2313-ED8E-4226-B5FC-033B983A16C7}" type="pres">
      <dgm:prSet presAssocID="{45C27A53-1FAF-4392-9C2D-3DFD9E7F73C0}" presName="parentText" presStyleLbl="node1" presStyleIdx="1" presStyleCnt="2">
        <dgm:presLayoutVars>
          <dgm:chMax val="0"/>
          <dgm:bulletEnabled val="1"/>
        </dgm:presLayoutVars>
      </dgm:prSet>
      <dgm:spPr/>
    </dgm:pt>
    <dgm:pt modelId="{D13DB325-5888-4ECB-9B67-A334BDA759FB}" type="pres">
      <dgm:prSet presAssocID="{45C27A53-1FAF-4392-9C2D-3DFD9E7F73C0}" presName="negativeSpace" presStyleCnt="0"/>
      <dgm:spPr/>
    </dgm:pt>
    <dgm:pt modelId="{ADF44ADD-0024-4838-A855-27409D8D1981}" type="pres">
      <dgm:prSet presAssocID="{45C27A53-1FAF-4392-9C2D-3DFD9E7F73C0}" presName="childText" presStyleLbl="conFgAcc1" presStyleIdx="1" presStyleCnt="2">
        <dgm:presLayoutVars>
          <dgm:bulletEnabled val="1"/>
        </dgm:presLayoutVars>
      </dgm:prSet>
      <dgm:spPr/>
    </dgm:pt>
  </dgm:ptLst>
  <dgm:cxnLst>
    <dgm:cxn modelId="{47C20208-3C68-4BCF-BED9-F4325484AC3D}" type="presOf" srcId="{9EC80A1A-567A-4B9C-9E9B-FF777E87C01A}" destId="{7AA2ECB9-A9D9-4367-94E0-353D0ED806A0}" srcOrd="0" destOrd="0" presId="urn:microsoft.com/office/officeart/2005/8/layout/list1"/>
    <dgm:cxn modelId="{45A8210D-8604-4AB4-A9A9-0D4868673404}" srcId="{FD36E05F-9CD3-43E3-B184-92D438799185}" destId="{EA9E00BE-0572-431D-A299-7BD93F6D5D5E}" srcOrd="1" destOrd="0" parTransId="{D9C77489-9861-42BE-A800-0EA7A9F68971}" sibTransId="{C3C4D079-3810-491E-BB4E-02CD77370581}"/>
    <dgm:cxn modelId="{FB7F1D28-3ABB-4E4A-A4BD-6C1B3648A532}" type="presOf" srcId="{4F72A6FB-7CD0-48C5-B307-393F401548E9}" destId="{ADF44ADD-0024-4838-A855-27409D8D1981}" srcOrd="0" destOrd="1" presId="urn:microsoft.com/office/officeart/2005/8/layout/list1"/>
    <dgm:cxn modelId="{21FA1B31-1EA6-4E9E-B090-C7CA77F776B7}" type="presOf" srcId="{45C27A53-1FAF-4392-9C2D-3DFD9E7F73C0}" destId="{473B31F8-3E52-4E55-A0B4-823C8A41EE3B}" srcOrd="0" destOrd="0" presId="urn:microsoft.com/office/officeart/2005/8/layout/list1"/>
    <dgm:cxn modelId="{A7E75738-5EC3-4794-B9B3-D9E9DB3AA468}" type="presOf" srcId="{45C27A53-1FAF-4392-9C2D-3DFD9E7F73C0}" destId="{122F2313-ED8E-4226-B5FC-033B983A16C7}" srcOrd="1" destOrd="0" presId="urn:microsoft.com/office/officeart/2005/8/layout/list1"/>
    <dgm:cxn modelId="{A3A2333F-9991-482C-9603-621D26AC687F}" srcId="{FD36E05F-9CD3-43E3-B184-92D438799185}" destId="{9EC80A1A-567A-4B9C-9E9B-FF777E87C01A}" srcOrd="0" destOrd="0" parTransId="{3D15C0EF-9834-4348-A8F0-C5878AA48E7F}" sibTransId="{71EC5370-E7B3-4CB1-840B-2597D933D943}"/>
    <dgm:cxn modelId="{54D49762-3C07-4273-B7E1-63CA908D9244}" srcId="{4799C235-110C-470D-A1AD-A5DFD19764BA}" destId="{FD36E05F-9CD3-43E3-B184-92D438799185}" srcOrd="0" destOrd="0" parTransId="{62B16997-FCD5-47CC-ADF8-33C30F9979FA}" sibTransId="{B3AA2A27-84D9-4D8D-8435-9B80EAE71AEB}"/>
    <dgm:cxn modelId="{270C5D6C-BB1E-42A7-91CA-103D1ECA9273}" srcId="{45C27A53-1FAF-4392-9C2D-3DFD9E7F73C0}" destId="{4F72A6FB-7CD0-48C5-B307-393F401548E9}" srcOrd="1" destOrd="0" parTransId="{C9C54EC9-6E0F-4310-8DD1-8B942F71278F}" sibTransId="{CCBF49A3-23DC-49D0-A044-8A19A92BC14D}"/>
    <dgm:cxn modelId="{D419CD91-EE5F-4697-B1F2-51EAF70BB209}" type="presOf" srcId="{4799C235-110C-470D-A1AD-A5DFD19764BA}" destId="{F4001D8C-5D5A-4C37-ACEB-BCCDC96A4C8D}" srcOrd="0" destOrd="0" presId="urn:microsoft.com/office/officeart/2005/8/layout/list1"/>
    <dgm:cxn modelId="{8428C4B0-4F5F-40FB-A1D3-878D93AC2389}" srcId="{4799C235-110C-470D-A1AD-A5DFD19764BA}" destId="{45C27A53-1FAF-4392-9C2D-3DFD9E7F73C0}" srcOrd="1" destOrd="0" parTransId="{FF2D97F7-CF45-4528-844B-13B736C76D24}" sibTransId="{48068AD0-D05A-4144-A8C3-523A0014F75A}"/>
    <dgm:cxn modelId="{A4BD08B6-5517-4C15-840B-477EEC54E69D}" srcId="{FD36E05F-9CD3-43E3-B184-92D438799185}" destId="{EBA9577C-5666-44E1-AD72-452E4AEF0F09}" srcOrd="2" destOrd="0" parTransId="{5AB2224C-ABF8-4690-8F04-F9003EBDE6C0}" sibTransId="{44BF8706-4F57-4940-84BD-65DBA6AEB1D4}"/>
    <dgm:cxn modelId="{2A0013B9-0A20-48EE-94FC-85C591C16D08}" type="presOf" srcId="{5591AABA-F9BD-4651-97A8-4F1136E8F559}" destId="{ADF44ADD-0024-4838-A855-27409D8D1981}" srcOrd="0" destOrd="0" presId="urn:microsoft.com/office/officeart/2005/8/layout/list1"/>
    <dgm:cxn modelId="{ED07A1BB-E1BC-45C1-82C6-28B9C5C3A990}" type="presOf" srcId="{FD36E05F-9CD3-43E3-B184-92D438799185}" destId="{EF85DA9B-D5B6-4791-98D7-D7821C65149E}" srcOrd="0" destOrd="0" presId="urn:microsoft.com/office/officeart/2005/8/layout/list1"/>
    <dgm:cxn modelId="{F7BB31C3-406A-46CA-B70D-B7F935FF3E1C}" type="presOf" srcId="{EBA9577C-5666-44E1-AD72-452E4AEF0F09}" destId="{7AA2ECB9-A9D9-4367-94E0-353D0ED806A0}" srcOrd="0" destOrd="2" presId="urn:microsoft.com/office/officeart/2005/8/layout/list1"/>
    <dgm:cxn modelId="{E59C69C6-F7BD-4901-A75C-92BF609D84BD}" type="presOf" srcId="{EA9E00BE-0572-431D-A299-7BD93F6D5D5E}" destId="{7AA2ECB9-A9D9-4367-94E0-353D0ED806A0}" srcOrd="0" destOrd="1" presId="urn:microsoft.com/office/officeart/2005/8/layout/list1"/>
    <dgm:cxn modelId="{ED05EAC7-998A-48CC-BC47-F8EC4A104257}" type="presOf" srcId="{FD36E05F-9CD3-43E3-B184-92D438799185}" destId="{6657D290-B955-4308-BAE7-657286D5688C}" srcOrd="1" destOrd="0" presId="urn:microsoft.com/office/officeart/2005/8/layout/list1"/>
    <dgm:cxn modelId="{0BDBD1D8-A23C-48FA-837E-34BFEB8BAE0B}" srcId="{45C27A53-1FAF-4392-9C2D-3DFD9E7F73C0}" destId="{5591AABA-F9BD-4651-97A8-4F1136E8F559}" srcOrd="0" destOrd="0" parTransId="{8F4BC5BF-1AA8-46E9-95AC-7D09FFA5D581}" sibTransId="{877D6FC4-D6A7-4B98-A2F5-E048C31BFE4B}"/>
    <dgm:cxn modelId="{8DBA627E-C70A-4077-AC40-513A1D25008B}" type="presParOf" srcId="{F4001D8C-5D5A-4C37-ACEB-BCCDC96A4C8D}" destId="{8F0D477C-6B9A-4D61-8E8A-80F0C09A12A4}" srcOrd="0" destOrd="0" presId="urn:microsoft.com/office/officeart/2005/8/layout/list1"/>
    <dgm:cxn modelId="{A0C1C6C0-0876-4D70-9F10-05663539558B}" type="presParOf" srcId="{8F0D477C-6B9A-4D61-8E8A-80F0C09A12A4}" destId="{EF85DA9B-D5B6-4791-98D7-D7821C65149E}" srcOrd="0" destOrd="0" presId="urn:microsoft.com/office/officeart/2005/8/layout/list1"/>
    <dgm:cxn modelId="{E0177942-AA11-4C9E-9F0A-4701353DA43D}" type="presParOf" srcId="{8F0D477C-6B9A-4D61-8E8A-80F0C09A12A4}" destId="{6657D290-B955-4308-BAE7-657286D5688C}" srcOrd="1" destOrd="0" presId="urn:microsoft.com/office/officeart/2005/8/layout/list1"/>
    <dgm:cxn modelId="{CD02C04C-533C-464D-8A4F-D8E666DB9B8D}" type="presParOf" srcId="{F4001D8C-5D5A-4C37-ACEB-BCCDC96A4C8D}" destId="{9DAC8D90-8223-455D-BC03-7903102DE703}" srcOrd="1" destOrd="0" presId="urn:microsoft.com/office/officeart/2005/8/layout/list1"/>
    <dgm:cxn modelId="{1AA9AF57-A628-42FD-A6CB-D62CBA52BFBB}" type="presParOf" srcId="{F4001D8C-5D5A-4C37-ACEB-BCCDC96A4C8D}" destId="{7AA2ECB9-A9D9-4367-94E0-353D0ED806A0}" srcOrd="2" destOrd="0" presId="urn:microsoft.com/office/officeart/2005/8/layout/list1"/>
    <dgm:cxn modelId="{654FDFE8-FB4F-4A2F-BE9F-3AFAA2B7A923}" type="presParOf" srcId="{F4001D8C-5D5A-4C37-ACEB-BCCDC96A4C8D}" destId="{C5ECE38E-0B11-401E-8E3C-638532684277}" srcOrd="3" destOrd="0" presId="urn:microsoft.com/office/officeart/2005/8/layout/list1"/>
    <dgm:cxn modelId="{648A7D5D-8D65-41A7-8761-0CF763390CD3}" type="presParOf" srcId="{F4001D8C-5D5A-4C37-ACEB-BCCDC96A4C8D}" destId="{C5891A99-BA07-4033-A67D-B1A20256FEE4}" srcOrd="4" destOrd="0" presId="urn:microsoft.com/office/officeart/2005/8/layout/list1"/>
    <dgm:cxn modelId="{9D88EC9B-76A6-4BFA-9001-FB30DF60FCFE}" type="presParOf" srcId="{C5891A99-BA07-4033-A67D-B1A20256FEE4}" destId="{473B31F8-3E52-4E55-A0B4-823C8A41EE3B}" srcOrd="0" destOrd="0" presId="urn:microsoft.com/office/officeart/2005/8/layout/list1"/>
    <dgm:cxn modelId="{27B7FD2F-1241-4A85-A4A1-FAC44509D3FF}" type="presParOf" srcId="{C5891A99-BA07-4033-A67D-B1A20256FEE4}" destId="{122F2313-ED8E-4226-B5FC-033B983A16C7}" srcOrd="1" destOrd="0" presId="urn:microsoft.com/office/officeart/2005/8/layout/list1"/>
    <dgm:cxn modelId="{CDB603E2-E5C5-4EEE-A3BD-0C18534015FF}" type="presParOf" srcId="{F4001D8C-5D5A-4C37-ACEB-BCCDC96A4C8D}" destId="{D13DB325-5888-4ECB-9B67-A334BDA759FB}" srcOrd="5" destOrd="0" presId="urn:microsoft.com/office/officeart/2005/8/layout/list1"/>
    <dgm:cxn modelId="{8A597F14-6918-442A-8557-F3487A2F1108}" type="presParOf" srcId="{F4001D8C-5D5A-4C37-ACEB-BCCDC96A4C8D}" destId="{ADF44ADD-0024-4838-A855-27409D8D1981}"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D11E148-D6CB-4B59-BFE5-A56F5DB9F782}"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315A97A8-5B21-4C35-932E-FE9F47E60435}">
      <dgm:prSet/>
      <dgm:spPr/>
      <dgm:t>
        <a:bodyPr/>
        <a:lstStyle/>
        <a:p>
          <a:r>
            <a:rPr lang="en-US" dirty="0"/>
            <a:t>What gives you hope for the life of the United Reformed Church?</a:t>
          </a:r>
        </a:p>
      </dgm:t>
    </dgm:pt>
    <dgm:pt modelId="{9E1AF310-D785-4A4C-94AF-802BE920D78D}" type="parTrans" cxnId="{40FAAC48-7EE4-470F-AED5-B774CED64945}">
      <dgm:prSet/>
      <dgm:spPr/>
      <dgm:t>
        <a:bodyPr/>
        <a:lstStyle/>
        <a:p>
          <a:endParaRPr lang="en-US"/>
        </a:p>
      </dgm:t>
    </dgm:pt>
    <dgm:pt modelId="{110B3ED1-FA95-474D-9C31-A8FAC494D819}" type="sibTrans" cxnId="{40FAAC48-7EE4-470F-AED5-B774CED64945}">
      <dgm:prSet/>
      <dgm:spPr/>
      <dgm:t>
        <a:bodyPr/>
        <a:lstStyle/>
        <a:p>
          <a:endParaRPr lang="en-US"/>
        </a:p>
      </dgm:t>
    </dgm:pt>
    <dgm:pt modelId="{2931F721-D986-4CD4-95F5-EDDBE3ABF732}">
      <dgm:prSet/>
      <dgm:spPr/>
      <dgm:t>
        <a:bodyPr/>
        <a:lstStyle/>
        <a:p>
          <a:r>
            <a:rPr lang="en-US"/>
            <a:t>What do you think we might most helpfully need to find out about our existing life to help us think about our future life?</a:t>
          </a:r>
        </a:p>
      </dgm:t>
    </dgm:pt>
    <dgm:pt modelId="{B77C8398-747B-4EDC-A3DD-48BB4FA96083}" type="parTrans" cxnId="{E6B43CAE-1CEE-4858-81A0-A2295CCF7DEC}">
      <dgm:prSet/>
      <dgm:spPr/>
      <dgm:t>
        <a:bodyPr/>
        <a:lstStyle/>
        <a:p>
          <a:endParaRPr lang="en-US"/>
        </a:p>
      </dgm:t>
    </dgm:pt>
    <dgm:pt modelId="{A0E000E5-D6D5-4EDA-AFB2-B9D117D79F82}" type="sibTrans" cxnId="{E6B43CAE-1CEE-4858-81A0-A2295CCF7DEC}">
      <dgm:prSet/>
      <dgm:spPr/>
      <dgm:t>
        <a:bodyPr/>
        <a:lstStyle/>
        <a:p>
          <a:endParaRPr lang="en-US"/>
        </a:p>
      </dgm:t>
    </dgm:pt>
    <dgm:pt modelId="{33FEBCAF-15CE-4512-964E-B4DF3E36F4C6}">
      <dgm:prSet/>
      <dgm:spPr/>
      <dgm:t>
        <a:bodyPr/>
        <a:lstStyle/>
        <a:p>
          <a:r>
            <a:rPr lang="en-US"/>
            <a:t>What would make the biggest difference to your local congregation in terms of support from the wider church?</a:t>
          </a:r>
        </a:p>
      </dgm:t>
    </dgm:pt>
    <dgm:pt modelId="{A8BBB52D-61CB-4BD3-BE0E-31A495FF8E38}" type="parTrans" cxnId="{8CD427C7-8608-4A51-8B59-A489083988FA}">
      <dgm:prSet/>
      <dgm:spPr/>
      <dgm:t>
        <a:bodyPr/>
        <a:lstStyle/>
        <a:p>
          <a:endParaRPr lang="en-US"/>
        </a:p>
      </dgm:t>
    </dgm:pt>
    <dgm:pt modelId="{BF760869-AEF6-4B25-A3C3-0DBDD0121F00}" type="sibTrans" cxnId="{8CD427C7-8608-4A51-8B59-A489083988FA}">
      <dgm:prSet/>
      <dgm:spPr/>
      <dgm:t>
        <a:bodyPr/>
        <a:lstStyle/>
        <a:p>
          <a:endParaRPr lang="en-US"/>
        </a:p>
      </dgm:t>
    </dgm:pt>
    <dgm:pt modelId="{3B8BEFA8-6AAF-4DA9-8F19-E43DDBE50E41}">
      <dgm:prSet/>
      <dgm:spPr/>
      <dgm:t>
        <a:bodyPr/>
        <a:lstStyle/>
        <a:p>
          <a:r>
            <a:rPr lang="en-US"/>
            <a:t>What new work would you love to see us engage with?</a:t>
          </a:r>
        </a:p>
      </dgm:t>
    </dgm:pt>
    <dgm:pt modelId="{91D5E0C2-27ED-4F8B-9CB3-E07E3C31FA7B}" type="parTrans" cxnId="{C8F959AC-9448-4A1E-90FB-98B691FA867E}">
      <dgm:prSet/>
      <dgm:spPr/>
      <dgm:t>
        <a:bodyPr/>
        <a:lstStyle/>
        <a:p>
          <a:endParaRPr lang="en-US"/>
        </a:p>
      </dgm:t>
    </dgm:pt>
    <dgm:pt modelId="{D7F66AF7-4D3A-4BBE-A686-E007BA4A2692}" type="sibTrans" cxnId="{C8F959AC-9448-4A1E-90FB-98B691FA867E}">
      <dgm:prSet/>
      <dgm:spPr/>
      <dgm:t>
        <a:bodyPr/>
        <a:lstStyle/>
        <a:p>
          <a:endParaRPr lang="en-US"/>
        </a:p>
      </dgm:t>
    </dgm:pt>
    <dgm:pt modelId="{625FEAA2-861E-42B5-8840-248F019F6D5A}">
      <dgm:prSet/>
      <dgm:spPr/>
      <dgm:t>
        <a:bodyPr/>
        <a:lstStyle/>
        <a:p>
          <a:r>
            <a:rPr lang="en-US" dirty="0"/>
            <a:t>Does anything surprise you that you’ve heard in </a:t>
          </a:r>
          <a:r>
            <a:rPr lang="en-US"/>
            <a:t>the presentation?</a:t>
          </a:r>
        </a:p>
      </dgm:t>
    </dgm:pt>
    <dgm:pt modelId="{FBC7082F-70EE-4419-9E1D-09B352AFCFA7}" type="parTrans" cxnId="{3521BEA0-3307-4D46-A99E-12692C481D74}">
      <dgm:prSet/>
      <dgm:spPr/>
    </dgm:pt>
    <dgm:pt modelId="{65BB4704-B9CD-4E57-B486-7A6C9407A224}" type="sibTrans" cxnId="{3521BEA0-3307-4D46-A99E-12692C481D74}">
      <dgm:prSet/>
      <dgm:spPr/>
    </dgm:pt>
    <dgm:pt modelId="{00F048DE-E11D-4B8A-8459-5CDD7DDA2FF4}" type="pres">
      <dgm:prSet presAssocID="{3D11E148-D6CB-4B59-BFE5-A56F5DB9F782}" presName="vert0" presStyleCnt="0">
        <dgm:presLayoutVars>
          <dgm:dir/>
          <dgm:animOne val="branch"/>
          <dgm:animLvl val="lvl"/>
        </dgm:presLayoutVars>
      </dgm:prSet>
      <dgm:spPr/>
    </dgm:pt>
    <dgm:pt modelId="{0879C8D7-F242-48FA-9925-176987E29265}" type="pres">
      <dgm:prSet presAssocID="{625FEAA2-861E-42B5-8840-248F019F6D5A}" presName="thickLine" presStyleLbl="alignNode1" presStyleIdx="0" presStyleCnt="5"/>
      <dgm:spPr/>
    </dgm:pt>
    <dgm:pt modelId="{A5888A7D-7192-4658-ADA8-8882F2937AAA}" type="pres">
      <dgm:prSet presAssocID="{625FEAA2-861E-42B5-8840-248F019F6D5A}" presName="horz1" presStyleCnt="0"/>
      <dgm:spPr/>
    </dgm:pt>
    <dgm:pt modelId="{4B6CEA84-05B1-4DC3-ABAE-14156AFF4F15}" type="pres">
      <dgm:prSet presAssocID="{625FEAA2-861E-42B5-8840-248F019F6D5A}" presName="tx1" presStyleLbl="revTx" presStyleIdx="0" presStyleCnt="5"/>
      <dgm:spPr/>
    </dgm:pt>
    <dgm:pt modelId="{7C848EB7-8218-439B-9F54-2E341FEB1E3E}" type="pres">
      <dgm:prSet presAssocID="{625FEAA2-861E-42B5-8840-248F019F6D5A}" presName="vert1" presStyleCnt="0"/>
      <dgm:spPr/>
    </dgm:pt>
    <dgm:pt modelId="{438AE129-8A69-447F-AAC8-76B83F6236D0}" type="pres">
      <dgm:prSet presAssocID="{315A97A8-5B21-4C35-932E-FE9F47E60435}" presName="thickLine" presStyleLbl="alignNode1" presStyleIdx="1" presStyleCnt="5"/>
      <dgm:spPr/>
    </dgm:pt>
    <dgm:pt modelId="{B9606DC6-8E76-4102-924D-0BD7F4F77E93}" type="pres">
      <dgm:prSet presAssocID="{315A97A8-5B21-4C35-932E-FE9F47E60435}" presName="horz1" presStyleCnt="0"/>
      <dgm:spPr/>
    </dgm:pt>
    <dgm:pt modelId="{2F1A90AF-57B4-480B-B11E-61FA614DADB4}" type="pres">
      <dgm:prSet presAssocID="{315A97A8-5B21-4C35-932E-FE9F47E60435}" presName="tx1" presStyleLbl="revTx" presStyleIdx="1" presStyleCnt="5"/>
      <dgm:spPr/>
    </dgm:pt>
    <dgm:pt modelId="{4995D031-FC27-4A53-A96D-5D9E912B1A5B}" type="pres">
      <dgm:prSet presAssocID="{315A97A8-5B21-4C35-932E-FE9F47E60435}" presName="vert1" presStyleCnt="0"/>
      <dgm:spPr/>
    </dgm:pt>
    <dgm:pt modelId="{50D54452-A882-4ABC-95AD-BA3C1D92AEDC}" type="pres">
      <dgm:prSet presAssocID="{2931F721-D986-4CD4-95F5-EDDBE3ABF732}" presName="thickLine" presStyleLbl="alignNode1" presStyleIdx="2" presStyleCnt="5"/>
      <dgm:spPr/>
    </dgm:pt>
    <dgm:pt modelId="{845FF2FC-A4CC-4824-BEEF-42D6EDB36283}" type="pres">
      <dgm:prSet presAssocID="{2931F721-D986-4CD4-95F5-EDDBE3ABF732}" presName="horz1" presStyleCnt="0"/>
      <dgm:spPr/>
    </dgm:pt>
    <dgm:pt modelId="{4D4F423B-F762-4B5F-9ECB-E7C5595AA20B}" type="pres">
      <dgm:prSet presAssocID="{2931F721-D986-4CD4-95F5-EDDBE3ABF732}" presName="tx1" presStyleLbl="revTx" presStyleIdx="2" presStyleCnt="5"/>
      <dgm:spPr/>
    </dgm:pt>
    <dgm:pt modelId="{A3606478-3C8A-4971-BECF-4F52045FD233}" type="pres">
      <dgm:prSet presAssocID="{2931F721-D986-4CD4-95F5-EDDBE3ABF732}" presName="vert1" presStyleCnt="0"/>
      <dgm:spPr/>
    </dgm:pt>
    <dgm:pt modelId="{F0513EC0-DE8F-431C-8983-4D36CD492A34}" type="pres">
      <dgm:prSet presAssocID="{33FEBCAF-15CE-4512-964E-B4DF3E36F4C6}" presName="thickLine" presStyleLbl="alignNode1" presStyleIdx="3" presStyleCnt="5"/>
      <dgm:spPr/>
    </dgm:pt>
    <dgm:pt modelId="{50908783-B443-4A40-A28D-1046C0B17A0D}" type="pres">
      <dgm:prSet presAssocID="{33FEBCAF-15CE-4512-964E-B4DF3E36F4C6}" presName="horz1" presStyleCnt="0"/>
      <dgm:spPr/>
    </dgm:pt>
    <dgm:pt modelId="{9EFAA3A8-F59F-4971-8675-7E0D6B297054}" type="pres">
      <dgm:prSet presAssocID="{33FEBCAF-15CE-4512-964E-B4DF3E36F4C6}" presName="tx1" presStyleLbl="revTx" presStyleIdx="3" presStyleCnt="5"/>
      <dgm:spPr/>
    </dgm:pt>
    <dgm:pt modelId="{C762C0A6-22AE-4720-8287-EB6143EB6C82}" type="pres">
      <dgm:prSet presAssocID="{33FEBCAF-15CE-4512-964E-B4DF3E36F4C6}" presName="vert1" presStyleCnt="0"/>
      <dgm:spPr/>
    </dgm:pt>
    <dgm:pt modelId="{97B165D7-EAD1-4285-9E12-FAD3962B11F3}" type="pres">
      <dgm:prSet presAssocID="{3B8BEFA8-6AAF-4DA9-8F19-E43DDBE50E41}" presName="thickLine" presStyleLbl="alignNode1" presStyleIdx="4" presStyleCnt="5"/>
      <dgm:spPr/>
    </dgm:pt>
    <dgm:pt modelId="{6BA0D8DB-6BD1-44F2-A16B-9C4685416229}" type="pres">
      <dgm:prSet presAssocID="{3B8BEFA8-6AAF-4DA9-8F19-E43DDBE50E41}" presName="horz1" presStyleCnt="0"/>
      <dgm:spPr/>
    </dgm:pt>
    <dgm:pt modelId="{5EEC0F4B-F0A3-47E9-9000-0830312A50D3}" type="pres">
      <dgm:prSet presAssocID="{3B8BEFA8-6AAF-4DA9-8F19-E43DDBE50E41}" presName="tx1" presStyleLbl="revTx" presStyleIdx="4" presStyleCnt="5"/>
      <dgm:spPr/>
    </dgm:pt>
    <dgm:pt modelId="{A68ED2FC-1BA2-4031-B729-FE4B672A01FF}" type="pres">
      <dgm:prSet presAssocID="{3B8BEFA8-6AAF-4DA9-8F19-E43DDBE50E41}" presName="vert1" presStyleCnt="0"/>
      <dgm:spPr/>
    </dgm:pt>
  </dgm:ptLst>
  <dgm:cxnLst>
    <dgm:cxn modelId="{B07CFE11-F8D7-41F9-938E-F2D4014801E1}" type="presOf" srcId="{315A97A8-5B21-4C35-932E-FE9F47E60435}" destId="{2F1A90AF-57B4-480B-B11E-61FA614DADB4}" srcOrd="0" destOrd="0" presId="urn:microsoft.com/office/officeart/2008/layout/LinedList"/>
    <dgm:cxn modelId="{DF7BB92A-6D74-4784-921E-35CE7A4999C1}" type="presOf" srcId="{3B8BEFA8-6AAF-4DA9-8F19-E43DDBE50E41}" destId="{5EEC0F4B-F0A3-47E9-9000-0830312A50D3}" srcOrd="0" destOrd="0" presId="urn:microsoft.com/office/officeart/2008/layout/LinedList"/>
    <dgm:cxn modelId="{98871F63-7D83-4FD9-A216-5CCB66A1B9A8}" type="presOf" srcId="{33FEBCAF-15CE-4512-964E-B4DF3E36F4C6}" destId="{9EFAA3A8-F59F-4971-8675-7E0D6B297054}" srcOrd="0" destOrd="0" presId="urn:microsoft.com/office/officeart/2008/layout/LinedList"/>
    <dgm:cxn modelId="{40FAAC48-7EE4-470F-AED5-B774CED64945}" srcId="{3D11E148-D6CB-4B59-BFE5-A56F5DB9F782}" destId="{315A97A8-5B21-4C35-932E-FE9F47E60435}" srcOrd="1" destOrd="0" parTransId="{9E1AF310-D785-4A4C-94AF-802BE920D78D}" sibTransId="{110B3ED1-FA95-474D-9C31-A8FAC494D819}"/>
    <dgm:cxn modelId="{5C5C7B95-C8C7-4A1A-8965-701F23E6CB96}" type="presOf" srcId="{2931F721-D986-4CD4-95F5-EDDBE3ABF732}" destId="{4D4F423B-F762-4B5F-9ECB-E7C5595AA20B}" srcOrd="0" destOrd="0" presId="urn:microsoft.com/office/officeart/2008/layout/LinedList"/>
    <dgm:cxn modelId="{3521BEA0-3307-4D46-A99E-12692C481D74}" srcId="{3D11E148-D6CB-4B59-BFE5-A56F5DB9F782}" destId="{625FEAA2-861E-42B5-8840-248F019F6D5A}" srcOrd="0" destOrd="0" parTransId="{FBC7082F-70EE-4419-9E1D-09B352AFCFA7}" sibTransId="{65BB4704-B9CD-4E57-B486-7A6C9407A224}"/>
    <dgm:cxn modelId="{C8F959AC-9448-4A1E-90FB-98B691FA867E}" srcId="{3D11E148-D6CB-4B59-BFE5-A56F5DB9F782}" destId="{3B8BEFA8-6AAF-4DA9-8F19-E43DDBE50E41}" srcOrd="4" destOrd="0" parTransId="{91D5E0C2-27ED-4F8B-9CB3-E07E3C31FA7B}" sibTransId="{D7F66AF7-4D3A-4BBE-A686-E007BA4A2692}"/>
    <dgm:cxn modelId="{E6B43CAE-1CEE-4858-81A0-A2295CCF7DEC}" srcId="{3D11E148-D6CB-4B59-BFE5-A56F5DB9F782}" destId="{2931F721-D986-4CD4-95F5-EDDBE3ABF732}" srcOrd="2" destOrd="0" parTransId="{B77C8398-747B-4EDC-A3DD-48BB4FA96083}" sibTransId="{A0E000E5-D6D5-4EDA-AFB2-B9D117D79F82}"/>
    <dgm:cxn modelId="{5F7CA2B6-3A82-4219-9A71-155AEBCECB91}" type="presOf" srcId="{625FEAA2-861E-42B5-8840-248F019F6D5A}" destId="{4B6CEA84-05B1-4DC3-ABAE-14156AFF4F15}" srcOrd="0" destOrd="0" presId="urn:microsoft.com/office/officeart/2008/layout/LinedList"/>
    <dgm:cxn modelId="{63CC06C2-B74E-413E-A819-62D14E6529FC}" type="presOf" srcId="{3D11E148-D6CB-4B59-BFE5-A56F5DB9F782}" destId="{00F048DE-E11D-4B8A-8459-5CDD7DDA2FF4}" srcOrd="0" destOrd="0" presId="urn:microsoft.com/office/officeart/2008/layout/LinedList"/>
    <dgm:cxn modelId="{8CD427C7-8608-4A51-8B59-A489083988FA}" srcId="{3D11E148-D6CB-4B59-BFE5-A56F5DB9F782}" destId="{33FEBCAF-15CE-4512-964E-B4DF3E36F4C6}" srcOrd="3" destOrd="0" parTransId="{A8BBB52D-61CB-4BD3-BE0E-31A495FF8E38}" sibTransId="{BF760869-AEF6-4B25-A3C3-0DBDD0121F00}"/>
    <dgm:cxn modelId="{EE32BBAF-198E-46A5-9C5C-3AB1E9E086E1}" type="presParOf" srcId="{00F048DE-E11D-4B8A-8459-5CDD7DDA2FF4}" destId="{0879C8D7-F242-48FA-9925-176987E29265}" srcOrd="0" destOrd="0" presId="urn:microsoft.com/office/officeart/2008/layout/LinedList"/>
    <dgm:cxn modelId="{E6793555-6B54-4B7F-A170-12944976E14C}" type="presParOf" srcId="{00F048DE-E11D-4B8A-8459-5CDD7DDA2FF4}" destId="{A5888A7D-7192-4658-ADA8-8882F2937AAA}" srcOrd="1" destOrd="0" presId="urn:microsoft.com/office/officeart/2008/layout/LinedList"/>
    <dgm:cxn modelId="{53E7F848-B773-4174-BB6C-23B1991BBA7D}" type="presParOf" srcId="{A5888A7D-7192-4658-ADA8-8882F2937AAA}" destId="{4B6CEA84-05B1-4DC3-ABAE-14156AFF4F15}" srcOrd="0" destOrd="0" presId="urn:microsoft.com/office/officeart/2008/layout/LinedList"/>
    <dgm:cxn modelId="{30E7F1C5-F184-4FE6-AB0C-C2D8E7C5D410}" type="presParOf" srcId="{A5888A7D-7192-4658-ADA8-8882F2937AAA}" destId="{7C848EB7-8218-439B-9F54-2E341FEB1E3E}" srcOrd="1" destOrd="0" presId="urn:microsoft.com/office/officeart/2008/layout/LinedList"/>
    <dgm:cxn modelId="{91197876-4CF2-43CD-AEAC-71B71D78FFDE}" type="presParOf" srcId="{00F048DE-E11D-4B8A-8459-5CDD7DDA2FF4}" destId="{438AE129-8A69-447F-AAC8-76B83F6236D0}" srcOrd="2" destOrd="0" presId="urn:microsoft.com/office/officeart/2008/layout/LinedList"/>
    <dgm:cxn modelId="{2345DEC3-BF40-46B1-B9B9-66BF73B144B1}" type="presParOf" srcId="{00F048DE-E11D-4B8A-8459-5CDD7DDA2FF4}" destId="{B9606DC6-8E76-4102-924D-0BD7F4F77E93}" srcOrd="3" destOrd="0" presId="urn:microsoft.com/office/officeart/2008/layout/LinedList"/>
    <dgm:cxn modelId="{5C5753C1-9E13-404A-A27D-DE35AFD2BDDD}" type="presParOf" srcId="{B9606DC6-8E76-4102-924D-0BD7F4F77E93}" destId="{2F1A90AF-57B4-480B-B11E-61FA614DADB4}" srcOrd="0" destOrd="0" presId="urn:microsoft.com/office/officeart/2008/layout/LinedList"/>
    <dgm:cxn modelId="{9CF340BF-F681-49CF-BCF9-2510FB16AC2D}" type="presParOf" srcId="{B9606DC6-8E76-4102-924D-0BD7F4F77E93}" destId="{4995D031-FC27-4A53-A96D-5D9E912B1A5B}" srcOrd="1" destOrd="0" presId="urn:microsoft.com/office/officeart/2008/layout/LinedList"/>
    <dgm:cxn modelId="{88F651A7-B5E7-477E-AA99-95FC05C43C62}" type="presParOf" srcId="{00F048DE-E11D-4B8A-8459-5CDD7DDA2FF4}" destId="{50D54452-A882-4ABC-95AD-BA3C1D92AEDC}" srcOrd="4" destOrd="0" presId="urn:microsoft.com/office/officeart/2008/layout/LinedList"/>
    <dgm:cxn modelId="{A3933517-2896-4579-ACEA-4DEA6743A20E}" type="presParOf" srcId="{00F048DE-E11D-4B8A-8459-5CDD7DDA2FF4}" destId="{845FF2FC-A4CC-4824-BEEF-42D6EDB36283}" srcOrd="5" destOrd="0" presId="urn:microsoft.com/office/officeart/2008/layout/LinedList"/>
    <dgm:cxn modelId="{AEA525AA-596C-491A-8F89-B6281B3881F6}" type="presParOf" srcId="{845FF2FC-A4CC-4824-BEEF-42D6EDB36283}" destId="{4D4F423B-F762-4B5F-9ECB-E7C5595AA20B}" srcOrd="0" destOrd="0" presId="urn:microsoft.com/office/officeart/2008/layout/LinedList"/>
    <dgm:cxn modelId="{E0326074-A698-420B-8E95-C508AB0AEFD9}" type="presParOf" srcId="{845FF2FC-A4CC-4824-BEEF-42D6EDB36283}" destId="{A3606478-3C8A-4971-BECF-4F52045FD233}" srcOrd="1" destOrd="0" presId="urn:microsoft.com/office/officeart/2008/layout/LinedList"/>
    <dgm:cxn modelId="{03B7BE95-B14A-40A9-9C3E-E05FE12A004E}" type="presParOf" srcId="{00F048DE-E11D-4B8A-8459-5CDD7DDA2FF4}" destId="{F0513EC0-DE8F-431C-8983-4D36CD492A34}" srcOrd="6" destOrd="0" presId="urn:microsoft.com/office/officeart/2008/layout/LinedList"/>
    <dgm:cxn modelId="{142AC4B8-C085-41C6-B911-90C143857300}" type="presParOf" srcId="{00F048DE-E11D-4B8A-8459-5CDD7DDA2FF4}" destId="{50908783-B443-4A40-A28D-1046C0B17A0D}" srcOrd="7" destOrd="0" presId="urn:microsoft.com/office/officeart/2008/layout/LinedList"/>
    <dgm:cxn modelId="{F432BCFB-1B76-4F5B-8F1A-4093D309D8A6}" type="presParOf" srcId="{50908783-B443-4A40-A28D-1046C0B17A0D}" destId="{9EFAA3A8-F59F-4971-8675-7E0D6B297054}" srcOrd="0" destOrd="0" presId="urn:microsoft.com/office/officeart/2008/layout/LinedList"/>
    <dgm:cxn modelId="{1ECCCE1C-D633-40AC-8AE1-AAF55D187B9E}" type="presParOf" srcId="{50908783-B443-4A40-A28D-1046C0B17A0D}" destId="{C762C0A6-22AE-4720-8287-EB6143EB6C82}" srcOrd="1" destOrd="0" presId="urn:microsoft.com/office/officeart/2008/layout/LinedList"/>
    <dgm:cxn modelId="{5305663E-77CF-47E7-AD60-5635C05E3DA3}" type="presParOf" srcId="{00F048DE-E11D-4B8A-8459-5CDD7DDA2FF4}" destId="{97B165D7-EAD1-4285-9E12-FAD3962B11F3}" srcOrd="8" destOrd="0" presId="urn:microsoft.com/office/officeart/2008/layout/LinedList"/>
    <dgm:cxn modelId="{43DA7856-EA3F-46C9-895C-B4CA15614221}" type="presParOf" srcId="{00F048DE-E11D-4B8A-8459-5CDD7DDA2FF4}" destId="{6BA0D8DB-6BD1-44F2-A16B-9C4685416229}" srcOrd="9" destOrd="0" presId="urn:microsoft.com/office/officeart/2008/layout/LinedList"/>
    <dgm:cxn modelId="{DA8958B4-ABCB-4E7C-8C72-BA5492DD302B}" type="presParOf" srcId="{6BA0D8DB-6BD1-44F2-A16B-9C4685416229}" destId="{5EEC0F4B-F0A3-47E9-9000-0830312A50D3}" srcOrd="0" destOrd="0" presId="urn:microsoft.com/office/officeart/2008/layout/LinedList"/>
    <dgm:cxn modelId="{8C410B9B-3609-4B25-B4BB-BA44E486590D}" type="presParOf" srcId="{6BA0D8DB-6BD1-44F2-A16B-9C4685416229}" destId="{A68ED2FC-1BA2-4031-B729-FE4B672A01FF}"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DDAEFD-5C51-4F43-9E15-7C3C225D0F90}">
      <dsp:nvSpPr>
        <dsp:cNvPr id="0" name=""/>
        <dsp:cNvSpPr/>
      </dsp:nvSpPr>
      <dsp:spPr>
        <a:xfrm>
          <a:off x="0" y="689"/>
          <a:ext cx="6797675" cy="0"/>
        </a:xfrm>
        <a:prstGeom prst="line">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3ABA0F6-3130-4073-8B7A-246D39637D36}">
      <dsp:nvSpPr>
        <dsp:cNvPr id="0" name=""/>
        <dsp:cNvSpPr/>
      </dsp:nvSpPr>
      <dsp:spPr>
        <a:xfrm>
          <a:off x="0" y="689"/>
          <a:ext cx="6797675" cy="6276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a:t>John Bradbury</a:t>
          </a:r>
        </a:p>
      </dsp:txBody>
      <dsp:txXfrm>
        <a:off x="0" y="689"/>
        <a:ext cx="6797675" cy="627614"/>
      </dsp:txXfrm>
    </dsp:sp>
    <dsp:sp modelId="{7CEC29A2-74BB-4CEF-A258-8B4EAF2D042A}">
      <dsp:nvSpPr>
        <dsp:cNvPr id="0" name=""/>
        <dsp:cNvSpPr/>
      </dsp:nvSpPr>
      <dsp:spPr>
        <a:xfrm>
          <a:off x="0" y="628304"/>
          <a:ext cx="6797675" cy="0"/>
        </a:xfrm>
        <a:prstGeom prst="line">
          <a:avLst/>
        </a:prstGeom>
        <a:solidFill>
          <a:schemeClr val="accent2">
            <a:hueOff val="-166478"/>
            <a:satOff val="-73"/>
            <a:lumOff val="196"/>
            <a:alphaOff val="0"/>
          </a:schemeClr>
        </a:solidFill>
        <a:ln w="15875" cap="flat" cmpd="sng" algn="ctr">
          <a:solidFill>
            <a:schemeClr val="accent2">
              <a:hueOff val="-166478"/>
              <a:satOff val="-73"/>
              <a:lumOff val="196"/>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4FA2893-26AA-41E7-AF83-13DB0C61BEE7}">
      <dsp:nvSpPr>
        <dsp:cNvPr id="0" name=""/>
        <dsp:cNvSpPr/>
      </dsp:nvSpPr>
      <dsp:spPr>
        <a:xfrm>
          <a:off x="0" y="628304"/>
          <a:ext cx="6797675" cy="6276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a:t>Melanie Campbell</a:t>
          </a:r>
        </a:p>
      </dsp:txBody>
      <dsp:txXfrm>
        <a:off x="0" y="628304"/>
        <a:ext cx="6797675" cy="627614"/>
      </dsp:txXfrm>
    </dsp:sp>
    <dsp:sp modelId="{DFEAB273-8FCB-4FD2-995B-ACD4E3F33B5F}">
      <dsp:nvSpPr>
        <dsp:cNvPr id="0" name=""/>
        <dsp:cNvSpPr/>
      </dsp:nvSpPr>
      <dsp:spPr>
        <a:xfrm>
          <a:off x="0" y="1255919"/>
          <a:ext cx="6797675" cy="0"/>
        </a:xfrm>
        <a:prstGeom prst="line">
          <a:avLst/>
        </a:prstGeom>
        <a:solidFill>
          <a:schemeClr val="accent2">
            <a:hueOff val="-332956"/>
            <a:satOff val="-147"/>
            <a:lumOff val="392"/>
            <a:alphaOff val="0"/>
          </a:schemeClr>
        </a:solidFill>
        <a:ln w="15875" cap="flat" cmpd="sng" algn="ctr">
          <a:solidFill>
            <a:schemeClr val="accent2">
              <a:hueOff val="-332956"/>
              <a:satOff val="-147"/>
              <a:lumOff val="392"/>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DBACFFB-4541-475C-89BB-6CB02DDD50C3}">
      <dsp:nvSpPr>
        <dsp:cNvPr id="0" name=""/>
        <dsp:cNvSpPr/>
      </dsp:nvSpPr>
      <dsp:spPr>
        <a:xfrm>
          <a:off x="0" y="1255919"/>
          <a:ext cx="6797675" cy="6276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a:t>Steve Faber</a:t>
          </a:r>
        </a:p>
      </dsp:txBody>
      <dsp:txXfrm>
        <a:off x="0" y="1255919"/>
        <a:ext cx="6797675" cy="627614"/>
      </dsp:txXfrm>
    </dsp:sp>
    <dsp:sp modelId="{2AE68863-31FB-4E07-9422-10D9F02CE776}">
      <dsp:nvSpPr>
        <dsp:cNvPr id="0" name=""/>
        <dsp:cNvSpPr/>
      </dsp:nvSpPr>
      <dsp:spPr>
        <a:xfrm>
          <a:off x="0" y="1883533"/>
          <a:ext cx="6797675" cy="0"/>
        </a:xfrm>
        <a:prstGeom prst="line">
          <a:avLst/>
        </a:prstGeom>
        <a:solidFill>
          <a:schemeClr val="accent2">
            <a:hueOff val="-499434"/>
            <a:satOff val="-220"/>
            <a:lumOff val="588"/>
            <a:alphaOff val="0"/>
          </a:schemeClr>
        </a:solidFill>
        <a:ln w="15875" cap="flat" cmpd="sng" algn="ctr">
          <a:solidFill>
            <a:schemeClr val="accent2">
              <a:hueOff val="-499434"/>
              <a:satOff val="-220"/>
              <a:lumOff val="588"/>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4C49914-1BDE-4880-982D-DC5629EB83B6}">
      <dsp:nvSpPr>
        <dsp:cNvPr id="0" name=""/>
        <dsp:cNvSpPr/>
      </dsp:nvSpPr>
      <dsp:spPr>
        <a:xfrm>
          <a:off x="0" y="1883533"/>
          <a:ext cx="6797675" cy="6276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a:t>Tessa Henry-Robinson</a:t>
          </a:r>
        </a:p>
      </dsp:txBody>
      <dsp:txXfrm>
        <a:off x="0" y="1883533"/>
        <a:ext cx="6797675" cy="627614"/>
      </dsp:txXfrm>
    </dsp:sp>
    <dsp:sp modelId="{5E153EE7-D5CA-4082-8111-21EA4E24D898}">
      <dsp:nvSpPr>
        <dsp:cNvPr id="0" name=""/>
        <dsp:cNvSpPr/>
      </dsp:nvSpPr>
      <dsp:spPr>
        <a:xfrm>
          <a:off x="0" y="2511148"/>
          <a:ext cx="6797675" cy="0"/>
        </a:xfrm>
        <a:prstGeom prst="line">
          <a:avLst/>
        </a:prstGeom>
        <a:solidFill>
          <a:schemeClr val="accent2">
            <a:hueOff val="-665912"/>
            <a:satOff val="-293"/>
            <a:lumOff val="784"/>
            <a:alphaOff val="0"/>
          </a:schemeClr>
        </a:solidFill>
        <a:ln w="15875" cap="flat" cmpd="sng" algn="ctr">
          <a:solidFill>
            <a:schemeClr val="accent2">
              <a:hueOff val="-665912"/>
              <a:satOff val="-293"/>
              <a:lumOff val="78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0E299E0-6588-4FE1-A89C-2BF8DC9D3E6F}">
      <dsp:nvSpPr>
        <dsp:cNvPr id="0" name=""/>
        <dsp:cNvSpPr/>
      </dsp:nvSpPr>
      <dsp:spPr>
        <a:xfrm>
          <a:off x="0" y="2511148"/>
          <a:ext cx="6797675" cy="6276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a:t>Muna Levin-Harris</a:t>
          </a:r>
        </a:p>
      </dsp:txBody>
      <dsp:txXfrm>
        <a:off x="0" y="2511148"/>
        <a:ext cx="6797675" cy="627614"/>
      </dsp:txXfrm>
    </dsp:sp>
    <dsp:sp modelId="{66916776-9127-45F8-821F-0DFE31A80AF9}">
      <dsp:nvSpPr>
        <dsp:cNvPr id="0" name=""/>
        <dsp:cNvSpPr/>
      </dsp:nvSpPr>
      <dsp:spPr>
        <a:xfrm>
          <a:off x="0" y="3138763"/>
          <a:ext cx="6797675" cy="0"/>
        </a:xfrm>
        <a:prstGeom prst="line">
          <a:avLst/>
        </a:prstGeom>
        <a:solidFill>
          <a:schemeClr val="accent2">
            <a:hueOff val="-832390"/>
            <a:satOff val="-366"/>
            <a:lumOff val="981"/>
            <a:alphaOff val="0"/>
          </a:schemeClr>
        </a:solidFill>
        <a:ln w="15875" cap="flat" cmpd="sng" algn="ctr">
          <a:solidFill>
            <a:schemeClr val="accent2">
              <a:hueOff val="-832390"/>
              <a:satOff val="-366"/>
              <a:lumOff val="981"/>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E41EBE8-8FB9-4BB4-AEAB-C9667E8B65D8}">
      <dsp:nvSpPr>
        <dsp:cNvPr id="0" name=""/>
        <dsp:cNvSpPr/>
      </dsp:nvSpPr>
      <dsp:spPr>
        <a:xfrm>
          <a:off x="0" y="3138763"/>
          <a:ext cx="6797675" cy="6276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a:t>Lindsey Sanderson</a:t>
          </a:r>
        </a:p>
      </dsp:txBody>
      <dsp:txXfrm>
        <a:off x="0" y="3138763"/>
        <a:ext cx="6797675" cy="627614"/>
      </dsp:txXfrm>
    </dsp:sp>
    <dsp:sp modelId="{91DDE078-7469-4F69-BB7A-42EA0FD80AB1}">
      <dsp:nvSpPr>
        <dsp:cNvPr id="0" name=""/>
        <dsp:cNvSpPr/>
      </dsp:nvSpPr>
      <dsp:spPr>
        <a:xfrm>
          <a:off x="0" y="3766378"/>
          <a:ext cx="6797675" cy="0"/>
        </a:xfrm>
        <a:prstGeom prst="line">
          <a:avLst/>
        </a:prstGeom>
        <a:solidFill>
          <a:schemeClr val="accent2">
            <a:hueOff val="-998868"/>
            <a:satOff val="-440"/>
            <a:lumOff val="1177"/>
            <a:alphaOff val="0"/>
          </a:schemeClr>
        </a:solidFill>
        <a:ln w="15875" cap="flat" cmpd="sng" algn="ctr">
          <a:solidFill>
            <a:schemeClr val="accent2">
              <a:hueOff val="-998868"/>
              <a:satOff val="-440"/>
              <a:lumOff val="1177"/>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EBC70C5-B580-4368-8603-372466F79B90}">
      <dsp:nvSpPr>
        <dsp:cNvPr id="0" name=""/>
        <dsp:cNvSpPr/>
      </dsp:nvSpPr>
      <dsp:spPr>
        <a:xfrm>
          <a:off x="0" y="3766378"/>
          <a:ext cx="6797675" cy="6276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a:t>Victoria Turner</a:t>
          </a:r>
        </a:p>
      </dsp:txBody>
      <dsp:txXfrm>
        <a:off x="0" y="3766378"/>
        <a:ext cx="6797675" cy="627614"/>
      </dsp:txXfrm>
    </dsp:sp>
    <dsp:sp modelId="{84FD9244-05E9-480F-B81B-0A8DD31B8795}">
      <dsp:nvSpPr>
        <dsp:cNvPr id="0" name=""/>
        <dsp:cNvSpPr/>
      </dsp:nvSpPr>
      <dsp:spPr>
        <a:xfrm>
          <a:off x="0" y="4393992"/>
          <a:ext cx="6797675" cy="0"/>
        </a:xfrm>
        <a:prstGeom prst="line">
          <a:avLst/>
        </a:prstGeom>
        <a:solidFill>
          <a:schemeClr val="accent2">
            <a:hueOff val="-1165346"/>
            <a:satOff val="-513"/>
            <a:lumOff val="1373"/>
            <a:alphaOff val="0"/>
          </a:schemeClr>
        </a:solidFill>
        <a:ln w="15875" cap="flat" cmpd="sng" algn="ctr">
          <a:solidFill>
            <a:schemeClr val="accent2">
              <a:hueOff val="-1165346"/>
              <a:satOff val="-513"/>
              <a:lumOff val="137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E2A4343-756A-402A-92EB-1AD3E65E59D7}">
      <dsp:nvSpPr>
        <dsp:cNvPr id="0" name=""/>
        <dsp:cNvSpPr/>
      </dsp:nvSpPr>
      <dsp:spPr>
        <a:xfrm>
          <a:off x="0" y="4393992"/>
          <a:ext cx="6797675" cy="6276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a:t>Phil Wall</a:t>
          </a:r>
        </a:p>
      </dsp:txBody>
      <dsp:txXfrm>
        <a:off x="0" y="4393992"/>
        <a:ext cx="6797675" cy="627614"/>
      </dsp:txXfrm>
    </dsp:sp>
    <dsp:sp modelId="{465A4907-B4B9-430C-8595-4CE9E43FA264}">
      <dsp:nvSpPr>
        <dsp:cNvPr id="0" name=""/>
        <dsp:cNvSpPr/>
      </dsp:nvSpPr>
      <dsp:spPr>
        <a:xfrm>
          <a:off x="0" y="5021607"/>
          <a:ext cx="6797675" cy="0"/>
        </a:xfrm>
        <a:prstGeom prst="line">
          <a:avLst/>
        </a:prstGeom>
        <a:solidFill>
          <a:schemeClr val="accent2">
            <a:hueOff val="-1331824"/>
            <a:satOff val="-586"/>
            <a:lumOff val="1569"/>
            <a:alphaOff val="0"/>
          </a:schemeClr>
        </a:solidFill>
        <a:ln w="15875" cap="flat" cmpd="sng" algn="ctr">
          <a:solidFill>
            <a:schemeClr val="accent2">
              <a:hueOff val="-1331824"/>
              <a:satOff val="-586"/>
              <a:lumOff val="1569"/>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CCC0D7F-9D14-4ACE-8B80-82DFD42C7E90}">
      <dsp:nvSpPr>
        <dsp:cNvPr id="0" name=""/>
        <dsp:cNvSpPr/>
      </dsp:nvSpPr>
      <dsp:spPr>
        <a:xfrm>
          <a:off x="0" y="5021607"/>
          <a:ext cx="6797675" cy="6276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a:t>Gordon Woods</a:t>
          </a:r>
        </a:p>
      </dsp:txBody>
      <dsp:txXfrm>
        <a:off x="0" y="5021607"/>
        <a:ext cx="6797675" cy="62761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F6FF4D-07FB-4D08-9FD4-FE79CDC84865}">
      <dsp:nvSpPr>
        <dsp:cNvPr id="0" name=""/>
        <dsp:cNvSpPr/>
      </dsp:nvSpPr>
      <dsp:spPr>
        <a:xfrm>
          <a:off x="0" y="3358"/>
          <a:ext cx="6454987" cy="1957921"/>
        </a:xfrm>
        <a:prstGeom prst="roundRect">
          <a:avLst/>
        </a:prstGeom>
        <a:gradFill rotWithShape="0">
          <a:gsLst>
            <a:gs pos="0">
              <a:schemeClr val="accent6">
                <a:hueOff val="0"/>
                <a:satOff val="0"/>
                <a:lumOff val="0"/>
                <a:alphaOff val="0"/>
                <a:shade val="85000"/>
                <a:satMod val="130000"/>
              </a:schemeClr>
            </a:gs>
            <a:gs pos="34000">
              <a:schemeClr val="accent6">
                <a:hueOff val="0"/>
                <a:satOff val="0"/>
                <a:lumOff val="0"/>
                <a:alphaOff val="0"/>
                <a:shade val="87000"/>
                <a:satMod val="125000"/>
              </a:schemeClr>
            </a:gs>
            <a:gs pos="70000">
              <a:schemeClr val="accent6">
                <a:hueOff val="0"/>
                <a:satOff val="0"/>
                <a:lumOff val="0"/>
                <a:alphaOff val="0"/>
                <a:tint val="100000"/>
                <a:shade val="90000"/>
                <a:satMod val="130000"/>
              </a:schemeClr>
            </a:gs>
            <a:gs pos="100000">
              <a:schemeClr val="accent6">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US" sz="3500" kern="1200" dirty="0"/>
            <a:t>Are we one church, 13 churches or 1,300 churches?</a:t>
          </a:r>
        </a:p>
      </dsp:txBody>
      <dsp:txXfrm>
        <a:off x="95578" y="98936"/>
        <a:ext cx="6263831" cy="1766765"/>
      </dsp:txXfrm>
    </dsp:sp>
    <dsp:sp modelId="{DAFF4128-5CEB-4BF9-AF9B-F562D3FA7F41}">
      <dsp:nvSpPr>
        <dsp:cNvPr id="0" name=""/>
        <dsp:cNvSpPr/>
      </dsp:nvSpPr>
      <dsp:spPr>
        <a:xfrm>
          <a:off x="0" y="2062080"/>
          <a:ext cx="6454987" cy="1957921"/>
        </a:xfrm>
        <a:prstGeom prst="roundRect">
          <a:avLst/>
        </a:prstGeom>
        <a:gradFill rotWithShape="0">
          <a:gsLst>
            <a:gs pos="0">
              <a:schemeClr val="accent6">
                <a:hueOff val="0"/>
                <a:satOff val="0"/>
                <a:lumOff val="0"/>
                <a:alphaOff val="0"/>
                <a:shade val="85000"/>
                <a:satMod val="130000"/>
              </a:schemeClr>
            </a:gs>
            <a:gs pos="34000">
              <a:schemeClr val="accent6">
                <a:hueOff val="0"/>
                <a:satOff val="0"/>
                <a:lumOff val="0"/>
                <a:alphaOff val="0"/>
                <a:shade val="87000"/>
                <a:satMod val="125000"/>
              </a:schemeClr>
            </a:gs>
            <a:gs pos="70000">
              <a:schemeClr val="accent6">
                <a:hueOff val="0"/>
                <a:satOff val="0"/>
                <a:lumOff val="0"/>
                <a:alphaOff val="0"/>
                <a:tint val="100000"/>
                <a:shade val="90000"/>
                <a:satMod val="130000"/>
              </a:schemeClr>
            </a:gs>
            <a:gs pos="100000">
              <a:schemeClr val="accent6">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US" sz="3500" kern="1200"/>
            <a:t>Do we need one vision for the United Reformed Church, or 1300 locally contextual visions?</a:t>
          </a:r>
        </a:p>
      </dsp:txBody>
      <dsp:txXfrm>
        <a:off x="95578" y="2157658"/>
        <a:ext cx="6263831" cy="176676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027C85-FAD2-4D8A-A1BB-62ABF24BFE94}">
      <dsp:nvSpPr>
        <dsp:cNvPr id="0" name=""/>
        <dsp:cNvSpPr/>
      </dsp:nvSpPr>
      <dsp:spPr>
        <a:xfrm>
          <a:off x="314" y="941351"/>
          <a:ext cx="3143249" cy="1885950"/>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Any demographic data about the membership of the URC</a:t>
          </a:r>
        </a:p>
      </dsp:txBody>
      <dsp:txXfrm>
        <a:off x="314" y="941351"/>
        <a:ext cx="3143249" cy="1885950"/>
      </dsp:txXfrm>
    </dsp:sp>
    <dsp:sp modelId="{6B3181C4-5013-4D63-8D43-A457BE81FCC9}">
      <dsp:nvSpPr>
        <dsp:cNvPr id="0" name=""/>
        <dsp:cNvSpPr/>
      </dsp:nvSpPr>
      <dsp:spPr>
        <a:xfrm>
          <a:off x="3457575" y="950065"/>
          <a:ext cx="3143249" cy="1885950"/>
        </a:xfrm>
        <a:prstGeom prst="rect">
          <a:avLst/>
        </a:prstGeom>
        <a:solidFill>
          <a:schemeClr val="accent2">
            <a:hueOff val="-665912"/>
            <a:satOff val="-293"/>
            <a:lumOff val="784"/>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Any demographic data about the communities in which our congregations are set (anecdotal evidence would suggest we have withdrawn hugely from deprived areas)</a:t>
          </a:r>
        </a:p>
      </dsp:txBody>
      <dsp:txXfrm>
        <a:off x="3457575" y="950065"/>
        <a:ext cx="3143249" cy="1885950"/>
      </dsp:txXfrm>
    </dsp:sp>
    <dsp:sp modelId="{A04B8831-B973-4DD2-AA9A-49C1CC9C5074}">
      <dsp:nvSpPr>
        <dsp:cNvPr id="0" name=""/>
        <dsp:cNvSpPr/>
      </dsp:nvSpPr>
      <dsp:spPr>
        <a:xfrm>
          <a:off x="6915149" y="950065"/>
          <a:ext cx="3143249" cy="1885950"/>
        </a:xfrm>
        <a:prstGeom prst="rect">
          <a:avLst/>
        </a:prstGeom>
        <a:solidFill>
          <a:schemeClr val="accent2">
            <a:hueOff val="-1331824"/>
            <a:satOff val="-586"/>
            <a:lumOff val="1569"/>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Any data concerning what local congregations most would welcome from the wider church to support their worship, witness, evangelism and service.</a:t>
          </a:r>
          <a:endParaRPr lang="en-GB" sz="2000" kern="1200" dirty="0"/>
        </a:p>
      </dsp:txBody>
      <dsp:txXfrm>
        <a:off x="6915149" y="950065"/>
        <a:ext cx="3143249" cy="188595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A2ECB9-A9D9-4367-94E0-353D0ED806A0}">
      <dsp:nvSpPr>
        <dsp:cNvPr id="0" name=""/>
        <dsp:cNvSpPr/>
      </dsp:nvSpPr>
      <dsp:spPr>
        <a:xfrm>
          <a:off x="0" y="1059156"/>
          <a:ext cx="6797675" cy="1927800"/>
        </a:xfrm>
        <a:prstGeom prst="rect">
          <a:avLst/>
        </a:prstGeom>
        <a:solidFill>
          <a:schemeClr val="lt2">
            <a:alpha val="90000"/>
            <a:hueOff val="0"/>
            <a:satOff val="0"/>
            <a:lumOff val="0"/>
            <a:alphaOff val="0"/>
          </a:schemeClr>
        </a:solidFill>
        <a:ln w="158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27575" tIns="499872" rIns="527575" bIns="170688" numCol="1" spcCol="1270" anchor="t" anchorCtr="0">
          <a:noAutofit/>
        </a:bodyPr>
        <a:lstStyle/>
        <a:p>
          <a:pPr marL="228600" lvl="1" indent="-228600" algn="l" defTabSz="1066800">
            <a:lnSpc>
              <a:spcPct val="100000"/>
            </a:lnSpc>
            <a:spcBef>
              <a:spcPct val="0"/>
            </a:spcBef>
            <a:spcAft>
              <a:spcPct val="15000"/>
            </a:spcAft>
            <a:buChar char="•"/>
          </a:pPr>
          <a:r>
            <a:rPr lang="en-US" sz="2400" kern="1200"/>
            <a:t>Detailed financial investigation?</a:t>
          </a:r>
        </a:p>
        <a:p>
          <a:pPr marL="228600" lvl="1" indent="-228600" algn="l" defTabSz="1066800">
            <a:lnSpc>
              <a:spcPct val="100000"/>
            </a:lnSpc>
            <a:spcBef>
              <a:spcPct val="0"/>
            </a:spcBef>
            <a:spcAft>
              <a:spcPct val="15000"/>
            </a:spcAft>
            <a:buChar char="•"/>
          </a:pPr>
          <a:r>
            <a:rPr lang="en-US" sz="2400" kern="1200"/>
            <a:t>Hopes and dreams of congregations?</a:t>
          </a:r>
        </a:p>
        <a:p>
          <a:pPr marL="228600" lvl="1" indent="-228600" algn="l" defTabSz="1066800">
            <a:lnSpc>
              <a:spcPct val="100000"/>
            </a:lnSpc>
            <a:spcBef>
              <a:spcPct val="0"/>
            </a:spcBef>
            <a:spcAft>
              <a:spcPct val="15000"/>
            </a:spcAft>
            <a:buChar char="•"/>
          </a:pPr>
          <a:r>
            <a:rPr lang="en-US" sz="2400" kern="1200"/>
            <a:t>Demographic research?</a:t>
          </a:r>
        </a:p>
      </dsp:txBody>
      <dsp:txXfrm>
        <a:off x="0" y="1059156"/>
        <a:ext cx="6797675" cy="1927800"/>
      </dsp:txXfrm>
    </dsp:sp>
    <dsp:sp modelId="{6657D290-B955-4308-BAE7-657286D5688C}">
      <dsp:nvSpPr>
        <dsp:cNvPr id="0" name=""/>
        <dsp:cNvSpPr/>
      </dsp:nvSpPr>
      <dsp:spPr>
        <a:xfrm>
          <a:off x="339883" y="704916"/>
          <a:ext cx="4758372" cy="708480"/>
        </a:xfrm>
        <a:prstGeom prst="roundRect">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855" tIns="0" rIns="179855" bIns="0" numCol="1" spcCol="1270" anchor="ctr" anchorCtr="0">
          <a:noAutofit/>
        </a:bodyPr>
        <a:lstStyle/>
        <a:p>
          <a:pPr marL="0" lvl="0" indent="0" algn="l" defTabSz="1066800">
            <a:lnSpc>
              <a:spcPct val="90000"/>
            </a:lnSpc>
            <a:spcBef>
              <a:spcPct val="0"/>
            </a:spcBef>
            <a:spcAft>
              <a:spcPct val="35000"/>
            </a:spcAft>
            <a:buNone/>
            <a:defRPr b="1"/>
          </a:pPr>
          <a:r>
            <a:rPr lang="en-US" sz="2400" kern="1200"/>
            <a:t>What research do we need to do?</a:t>
          </a:r>
        </a:p>
      </dsp:txBody>
      <dsp:txXfrm>
        <a:off x="374468" y="739501"/>
        <a:ext cx="4689202" cy="639310"/>
      </dsp:txXfrm>
    </dsp:sp>
    <dsp:sp modelId="{ADF44ADD-0024-4838-A855-27409D8D1981}">
      <dsp:nvSpPr>
        <dsp:cNvPr id="0" name=""/>
        <dsp:cNvSpPr/>
      </dsp:nvSpPr>
      <dsp:spPr>
        <a:xfrm>
          <a:off x="0" y="3470796"/>
          <a:ext cx="6797675" cy="1474200"/>
        </a:xfrm>
        <a:prstGeom prst="rect">
          <a:avLst/>
        </a:prstGeom>
        <a:solidFill>
          <a:schemeClr val="lt2">
            <a:alpha val="90000"/>
            <a:hueOff val="0"/>
            <a:satOff val="0"/>
            <a:lumOff val="0"/>
            <a:alphaOff val="0"/>
          </a:schemeClr>
        </a:solidFill>
        <a:ln w="158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27575" tIns="499872" rIns="527575" bIns="170688" numCol="1" spcCol="1270" anchor="t" anchorCtr="0">
          <a:noAutofit/>
        </a:bodyPr>
        <a:lstStyle/>
        <a:p>
          <a:pPr marL="228600" lvl="1" indent="-228600" algn="l" defTabSz="1066800">
            <a:lnSpc>
              <a:spcPct val="100000"/>
            </a:lnSpc>
            <a:spcBef>
              <a:spcPct val="0"/>
            </a:spcBef>
            <a:spcAft>
              <a:spcPct val="15000"/>
            </a:spcAft>
            <a:buChar char="•"/>
          </a:pPr>
          <a:r>
            <a:rPr lang="en-GB" sz="2400" kern="1200"/>
            <a:t>Theos?</a:t>
          </a:r>
          <a:endParaRPr lang="en-US" sz="2400" kern="1200"/>
        </a:p>
        <a:p>
          <a:pPr marL="228600" lvl="1" indent="-228600" algn="l" defTabSz="1066800">
            <a:lnSpc>
              <a:spcPct val="100000"/>
            </a:lnSpc>
            <a:spcBef>
              <a:spcPct val="0"/>
            </a:spcBef>
            <a:spcAft>
              <a:spcPct val="15000"/>
            </a:spcAft>
            <a:buChar char="•"/>
          </a:pPr>
          <a:r>
            <a:rPr lang="en-GB" sz="2400" kern="1200" dirty="0"/>
            <a:t>Forensic Accountant? </a:t>
          </a:r>
          <a:endParaRPr lang="en-US" sz="2400" kern="1200" dirty="0"/>
        </a:p>
      </dsp:txBody>
      <dsp:txXfrm>
        <a:off x="0" y="3470796"/>
        <a:ext cx="6797675" cy="1474200"/>
      </dsp:txXfrm>
    </dsp:sp>
    <dsp:sp modelId="{122F2313-ED8E-4226-B5FC-033B983A16C7}">
      <dsp:nvSpPr>
        <dsp:cNvPr id="0" name=""/>
        <dsp:cNvSpPr/>
      </dsp:nvSpPr>
      <dsp:spPr>
        <a:xfrm>
          <a:off x="339883" y="3116556"/>
          <a:ext cx="4758372" cy="708480"/>
        </a:xfrm>
        <a:prstGeom prst="roundRect">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855" tIns="0" rIns="179855" bIns="0" numCol="1" spcCol="1270" anchor="ctr" anchorCtr="0">
          <a:noAutofit/>
        </a:bodyPr>
        <a:lstStyle/>
        <a:p>
          <a:pPr marL="0" lvl="0" indent="0" algn="l" defTabSz="1066800">
            <a:lnSpc>
              <a:spcPct val="90000"/>
            </a:lnSpc>
            <a:spcBef>
              <a:spcPct val="0"/>
            </a:spcBef>
            <a:spcAft>
              <a:spcPct val="35000"/>
            </a:spcAft>
            <a:buNone/>
            <a:defRPr b="1"/>
          </a:pPr>
          <a:r>
            <a:rPr lang="en-GB" sz="2400" kern="1200"/>
            <a:t>Who might assist with research?</a:t>
          </a:r>
          <a:endParaRPr lang="en-US" sz="2400" kern="1200"/>
        </a:p>
      </dsp:txBody>
      <dsp:txXfrm>
        <a:off x="374468" y="3151141"/>
        <a:ext cx="4689202" cy="63931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79C8D7-F242-48FA-9925-176987E29265}">
      <dsp:nvSpPr>
        <dsp:cNvPr id="0" name=""/>
        <dsp:cNvSpPr/>
      </dsp:nvSpPr>
      <dsp:spPr>
        <a:xfrm>
          <a:off x="0" y="689"/>
          <a:ext cx="6797675" cy="0"/>
        </a:xfrm>
        <a:prstGeom prst="line">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B6CEA84-05B1-4DC3-ABAE-14156AFF4F15}">
      <dsp:nvSpPr>
        <dsp:cNvPr id="0" name=""/>
        <dsp:cNvSpPr/>
      </dsp:nvSpPr>
      <dsp:spPr>
        <a:xfrm>
          <a:off x="0" y="689"/>
          <a:ext cx="6797675" cy="11297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dirty="0"/>
            <a:t>Does anything surprise you that you’ve heard in </a:t>
          </a:r>
          <a:r>
            <a:rPr lang="en-US" sz="2200" kern="1200"/>
            <a:t>the presentation?</a:t>
          </a:r>
        </a:p>
      </dsp:txBody>
      <dsp:txXfrm>
        <a:off x="0" y="689"/>
        <a:ext cx="6797675" cy="1129706"/>
      </dsp:txXfrm>
    </dsp:sp>
    <dsp:sp modelId="{438AE129-8A69-447F-AAC8-76B83F6236D0}">
      <dsp:nvSpPr>
        <dsp:cNvPr id="0" name=""/>
        <dsp:cNvSpPr/>
      </dsp:nvSpPr>
      <dsp:spPr>
        <a:xfrm>
          <a:off x="0" y="1130396"/>
          <a:ext cx="6797675" cy="0"/>
        </a:xfrm>
        <a:prstGeom prst="line">
          <a:avLst/>
        </a:prstGeom>
        <a:solidFill>
          <a:schemeClr val="accent2">
            <a:hueOff val="-332956"/>
            <a:satOff val="-147"/>
            <a:lumOff val="392"/>
            <a:alphaOff val="0"/>
          </a:schemeClr>
        </a:solidFill>
        <a:ln w="15875" cap="flat" cmpd="sng" algn="ctr">
          <a:solidFill>
            <a:schemeClr val="accent2">
              <a:hueOff val="-332956"/>
              <a:satOff val="-147"/>
              <a:lumOff val="392"/>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F1A90AF-57B4-480B-B11E-61FA614DADB4}">
      <dsp:nvSpPr>
        <dsp:cNvPr id="0" name=""/>
        <dsp:cNvSpPr/>
      </dsp:nvSpPr>
      <dsp:spPr>
        <a:xfrm>
          <a:off x="0" y="1130396"/>
          <a:ext cx="6797675" cy="11297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dirty="0"/>
            <a:t>What gives you hope for the life of the United Reformed Church?</a:t>
          </a:r>
        </a:p>
      </dsp:txBody>
      <dsp:txXfrm>
        <a:off x="0" y="1130396"/>
        <a:ext cx="6797675" cy="1129706"/>
      </dsp:txXfrm>
    </dsp:sp>
    <dsp:sp modelId="{50D54452-A882-4ABC-95AD-BA3C1D92AEDC}">
      <dsp:nvSpPr>
        <dsp:cNvPr id="0" name=""/>
        <dsp:cNvSpPr/>
      </dsp:nvSpPr>
      <dsp:spPr>
        <a:xfrm>
          <a:off x="0" y="2260102"/>
          <a:ext cx="6797675" cy="0"/>
        </a:xfrm>
        <a:prstGeom prst="line">
          <a:avLst/>
        </a:prstGeom>
        <a:solidFill>
          <a:schemeClr val="accent2">
            <a:hueOff val="-665912"/>
            <a:satOff val="-293"/>
            <a:lumOff val="784"/>
            <a:alphaOff val="0"/>
          </a:schemeClr>
        </a:solidFill>
        <a:ln w="15875" cap="flat" cmpd="sng" algn="ctr">
          <a:solidFill>
            <a:schemeClr val="accent2">
              <a:hueOff val="-665912"/>
              <a:satOff val="-293"/>
              <a:lumOff val="78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D4F423B-F762-4B5F-9ECB-E7C5595AA20B}">
      <dsp:nvSpPr>
        <dsp:cNvPr id="0" name=""/>
        <dsp:cNvSpPr/>
      </dsp:nvSpPr>
      <dsp:spPr>
        <a:xfrm>
          <a:off x="0" y="2260102"/>
          <a:ext cx="6797675" cy="11297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a:t>What do you think we might most helpfully need to find out about our existing life to help us think about our future life?</a:t>
          </a:r>
        </a:p>
      </dsp:txBody>
      <dsp:txXfrm>
        <a:off x="0" y="2260102"/>
        <a:ext cx="6797675" cy="1129706"/>
      </dsp:txXfrm>
    </dsp:sp>
    <dsp:sp modelId="{F0513EC0-DE8F-431C-8983-4D36CD492A34}">
      <dsp:nvSpPr>
        <dsp:cNvPr id="0" name=""/>
        <dsp:cNvSpPr/>
      </dsp:nvSpPr>
      <dsp:spPr>
        <a:xfrm>
          <a:off x="0" y="3389809"/>
          <a:ext cx="6797675" cy="0"/>
        </a:xfrm>
        <a:prstGeom prst="line">
          <a:avLst/>
        </a:prstGeom>
        <a:solidFill>
          <a:schemeClr val="accent2">
            <a:hueOff val="-998868"/>
            <a:satOff val="-440"/>
            <a:lumOff val="1177"/>
            <a:alphaOff val="0"/>
          </a:schemeClr>
        </a:solidFill>
        <a:ln w="15875" cap="flat" cmpd="sng" algn="ctr">
          <a:solidFill>
            <a:schemeClr val="accent2">
              <a:hueOff val="-998868"/>
              <a:satOff val="-440"/>
              <a:lumOff val="1177"/>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EFAA3A8-F59F-4971-8675-7E0D6B297054}">
      <dsp:nvSpPr>
        <dsp:cNvPr id="0" name=""/>
        <dsp:cNvSpPr/>
      </dsp:nvSpPr>
      <dsp:spPr>
        <a:xfrm>
          <a:off x="0" y="3389809"/>
          <a:ext cx="6797675" cy="11297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a:t>What would make the biggest difference to your local congregation in terms of support from the wider church?</a:t>
          </a:r>
        </a:p>
      </dsp:txBody>
      <dsp:txXfrm>
        <a:off x="0" y="3389809"/>
        <a:ext cx="6797675" cy="1129706"/>
      </dsp:txXfrm>
    </dsp:sp>
    <dsp:sp modelId="{97B165D7-EAD1-4285-9E12-FAD3962B11F3}">
      <dsp:nvSpPr>
        <dsp:cNvPr id="0" name=""/>
        <dsp:cNvSpPr/>
      </dsp:nvSpPr>
      <dsp:spPr>
        <a:xfrm>
          <a:off x="0" y="4519515"/>
          <a:ext cx="6797675" cy="0"/>
        </a:xfrm>
        <a:prstGeom prst="line">
          <a:avLst/>
        </a:prstGeom>
        <a:solidFill>
          <a:schemeClr val="accent2">
            <a:hueOff val="-1331824"/>
            <a:satOff val="-586"/>
            <a:lumOff val="1569"/>
            <a:alphaOff val="0"/>
          </a:schemeClr>
        </a:solidFill>
        <a:ln w="15875" cap="flat" cmpd="sng" algn="ctr">
          <a:solidFill>
            <a:schemeClr val="accent2">
              <a:hueOff val="-1331824"/>
              <a:satOff val="-586"/>
              <a:lumOff val="1569"/>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EEC0F4B-F0A3-47E9-9000-0830312A50D3}">
      <dsp:nvSpPr>
        <dsp:cNvPr id="0" name=""/>
        <dsp:cNvSpPr/>
      </dsp:nvSpPr>
      <dsp:spPr>
        <a:xfrm>
          <a:off x="0" y="4519515"/>
          <a:ext cx="6797675" cy="11297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a:t>What new work would you love to see us engage with?</a:t>
          </a:r>
        </a:p>
      </dsp:txBody>
      <dsp:txXfrm>
        <a:off x="0" y="4519515"/>
        <a:ext cx="6797675" cy="1129706"/>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8A348EC-4B11-460C-8CB4-6E169DC6FC92}" type="datetimeFigureOut">
              <a:rPr lang="en-GB" smtClean="0"/>
              <a:t>07/07/2021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AD12D51-3F98-42EA-9E0E-E0893A202ED8}"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872534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8A348EC-4B11-460C-8CB4-6E169DC6FC92}" type="datetimeFigureOut">
              <a:rPr lang="en-GB" smtClean="0"/>
              <a:t>07/07/2021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AD12D51-3F98-42EA-9E0E-E0893A202ED8}" type="slidenum">
              <a:rPr lang="en-GB" smtClean="0"/>
              <a:t>‹#›</a:t>
            </a:fld>
            <a:endParaRPr lang="en-GB"/>
          </a:p>
        </p:txBody>
      </p:sp>
    </p:spTree>
    <p:extLst>
      <p:ext uri="{BB962C8B-B14F-4D97-AF65-F5344CB8AC3E}">
        <p14:creationId xmlns:p14="http://schemas.microsoft.com/office/powerpoint/2010/main" val="17495263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8A348EC-4B11-460C-8CB4-6E169DC6FC92}" type="datetimeFigureOut">
              <a:rPr lang="en-GB" smtClean="0"/>
              <a:t>07/07/2021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AD12D51-3F98-42EA-9E0E-E0893A202ED8}" type="slidenum">
              <a:rPr lang="en-GB" smtClean="0"/>
              <a:t>‹#›</a:t>
            </a:fld>
            <a:endParaRPr lang="en-GB"/>
          </a:p>
        </p:txBody>
      </p:sp>
    </p:spTree>
    <p:extLst>
      <p:ext uri="{BB962C8B-B14F-4D97-AF65-F5344CB8AC3E}">
        <p14:creationId xmlns:p14="http://schemas.microsoft.com/office/powerpoint/2010/main" val="11217972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8A348EC-4B11-460C-8CB4-6E169DC6FC92}" type="datetimeFigureOut">
              <a:rPr lang="en-GB" smtClean="0"/>
              <a:t>07/07/2021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AD12D51-3F98-42EA-9E0E-E0893A202ED8}" type="slidenum">
              <a:rPr lang="en-GB" smtClean="0"/>
              <a:t>‹#›</a:t>
            </a:fld>
            <a:endParaRPr lang="en-GB"/>
          </a:p>
        </p:txBody>
      </p:sp>
    </p:spTree>
    <p:extLst>
      <p:ext uri="{BB962C8B-B14F-4D97-AF65-F5344CB8AC3E}">
        <p14:creationId xmlns:p14="http://schemas.microsoft.com/office/powerpoint/2010/main" val="1861930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8A348EC-4B11-460C-8CB4-6E169DC6FC92}" type="datetimeFigureOut">
              <a:rPr lang="en-GB" smtClean="0"/>
              <a:t>07/07/2021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AD12D51-3F98-42EA-9E0E-E0893A202ED8}"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07616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8A348EC-4B11-460C-8CB4-6E169DC6FC92}" type="datetimeFigureOut">
              <a:rPr lang="en-GB" smtClean="0"/>
              <a:t>07/07/2021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AD12D51-3F98-42EA-9E0E-E0893A202ED8}" type="slidenum">
              <a:rPr lang="en-GB" smtClean="0"/>
              <a:t>‹#›</a:t>
            </a:fld>
            <a:endParaRPr lang="en-GB"/>
          </a:p>
        </p:txBody>
      </p:sp>
    </p:spTree>
    <p:extLst>
      <p:ext uri="{BB962C8B-B14F-4D97-AF65-F5344CB8AC3E}">
        <p14:creationId xmlns:p14="http://schemas.microsoft.com/office/powerpoint/2010/main" val="4259483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8A348EC-4B11-460C-8CB4-6E169DC6FC92}" type="datetimeFigureOut">
              <a:rPr lang="en-GB" smtClean="0"/>
              <a:t>07/07/2021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AD12D51-3F98-42EA-9E0E-E0893A202ED8}" type="slidenum">
              <a:rPr lang="en-GB" smtClean="0"/>
              <a:t>‹#›</a:t>
            </a:fld>
            <a:endParaRPr lang="en-GB"/>
          </a:p>
        </p:txBody>
      </p:sp>
    </p:spTree>
    <p:extLst>
      <p:ext uri="{BB962C8B-B14F-4D97-AF65-F5344CB8AC3E}">
        <p14:creationId xmlns:p14="http://schemas.microsoft.com/office/powerpoint/2010/main" val="530538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8A348EC-4B11-460C-8CB4-6E169DC6FC92}" type="datetimeFigureOut">
              <a:rPr lang="en-GB" smtClean="0"/>
              <a:t>07/07/2021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AD12D51-3F98-42EA-9E0E-E0893A202ED8}" type="slidenum">
              <a:rPr lang="en-GB" smtClean="0"/>
              <a:t>‹#›</a:t>
            </a:fld>
            <a:endParaRPr lang="en-GB"/>
          </a:p>
        </p:txBody>
      </p:sp>
    </p:spTree>
    <p:extLst>
      <p:ext uri="{BB962C8B-B14F-4D97-AF65-F5344CB8AC3E}">
        <p14:creationId xmlns:p14="http://schemas.microsoft.com/office/powerpoint/2010/main" val="26727784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68A348EC-4B11-460C-8CB4-6E169DC6FC92}" type="datetimeFigureOut">
              <a:rPr lang="en-GB" smtClean="0"/>
              <a:t>07/07/2021</a:t>
            </a:fld>
            <a:endParaRPr lang="en-GB"/>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GB"/>
          </a:p>
        </p:txBody>
      </p:sp>
      <p:sp>
        <p:nvSpPr>
          <p:cNvPr id="9" name="Slide Number Placeholder 8"/>
          <p:cNvSpPr>
            <a:spLocks noGrp="1"/>
          </p:cNvSpPr>
          <p:nvPr>
            <p:ph type="sldNum" sz="quarter" idx="12"/>
          </p:nvPr>
        </p:nvSpPr>
        <p:spPr/>
        <p:txBody>
          <a:bodyPr/>
          <a:lstStyle/>
          <a:p>
            <a:fld id="{CAD12D51-3F98-42EA-9E0E-E0893A202ED8}" type="slidenum">
              <a:rPr lang="en-GB" smtClean="0"/>
              <a:t>‹#›</a:t>
            </a:fld>
            <a:endParaRPr lang="en-GB"/>
          </a:p>
        </p:txBody>
      </p:sp>
    </p:spTree>
    <p:extLst>
      <p:ext uri="{BB962C8B-B14F-4D97-AF65-F5344CB8AC3E}">
        <p14:creationId xmlns:p14="http://schemas.microsoft.com/office/powerpoint/2010/main" val="2915755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68A348EC-4B11-460C-8CB4-6E169DC6FC92}" type="datetimeFigureOut">
              <a:rPr lang="en-GB" smtClean="0"/>
              <a:t>07/07/2021</a:t>
            </a:fld>
            <a:endParaRPr lang="en-GB"/>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GB"/>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CAD12D51-3F98-42EA-9E0E-E0893A202ED8}" type="slidenum">
              <a:rPr lang="en-GB" smtClean="0"/>
              <a:t>‹#›</a:t>
            </a:fld>
            <a:endParaRPr lang="en-GB"/>
          </a:p>
        </p:txBody>
      </p:sp>
    </p:spTree>
    <p:extLst>
      <p:ext uri="{BB962C8B-B14F-4D97-AF65-F5344CB8AC3E}">
        <p14:creationId xmlns:p14="http://schemas.microsoft.com/office/powerpoint/2010/main" val="13675942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8A348EC-4B11-460C-8CB4-6E169DC6FC92}" type="datetimeFigureOut">
              <a:rPr lang="en-GB" smtClean="0"/>
              <a:t>07/07/2021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AD12D51-3F98-42EA-9E0E-E0893A202ED8}" type="slidenum">
              <a:rPr lang="en-GB" smtClean="0"/>
              <a:t>‹#›</a:t>
            </a:fld>
            <a:endParaRPr lang="en-GB"/>
          </a:p>
        </p:txBody>
      </p:sp>
    </p:spTree>
    <p:extLst>
      <p:ext uri="{BB962C8B-B14F-4D97-AF65-F5344CB8AC3E}">
        <p14:creationId xmlns:p14="http://schemas.microsoft.com/office/powerpoint/2010/main" val="9306808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68A348EC-4B11-460C-8CB4-6E169DC6FC92}" type="datetimeFigureOut">
              <a:rPr lang="en-GB" smtClean="0"/>
              <a:t>07/07/2021</a:t>
            </a:fld>
            <a:endParaRPr lang="en-GB"/>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GB"/>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CAD12D51-3F98-42EA-9E0E-E0893A202ED8}" type="slidenum">
              <a:rPr lang="en-GB" smtClean="0"/>
              <a:t>‹#›</a:t>
            </a:fld>
            <a:endParaRPr lang="en-GB"/>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3126967"/>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image" Target="../media/image1.png"/><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2.png"/><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9192F6-B9D6-4484-82FA-A43590C5D0FC}"/>
              </a:ext>
            </a:extLst>
          </p:cNvPr>
          <p:cNvSpPr>
            <a:spLocks noGrp="1"/>
          </p:cNvSpPr>
          <p:nvPr>
            <p:ph type="ctrTitle"/>
          </p:nvPr>
        </p:nvSpPr>
        <p:spPr/>
        <p:txBody>
          <a:bodyPr anchor="t">
            <a:normAutofit/>
          </a:bodyPr>
          <a:lstStyle/>
          <a:p>
            <a:r>
              <a:rPr lang="en-US" dirty="0"/>
              <a:t>Church </a:t>
            </a:r>
            <a:br>
              <a:rPr lang="en-US" dirty="0"/>
            </a:br>
            <a:r>
              <a:rPr lang="en-US" dirty="0"/>
              <a:t>Life Review</a:t>
            </a:r>
            <a:endParaRPr lang="en-GB" dirty="0"/>
          </a:p>
        </p:txBody>
      </p:sp>
      <p:sp>
        <p:nvSpPr>
          <p:cNvPr id="3" name="Subtitle 2">
            <a:extLst>
              <a:ext uri="{FF2B5EF4-FFF2-40B4-BE49-F238E27FC236}">
                <a16:creationId xmlns:a16="http://schemas.microsoft.com/office/drawing/2014/main" id="{6E084C92-EFE5-4DC4-8C3F-6FFBAEC5A1B4}"/>
              </a:ext>
            </a:extLst>
          </p:cNvPr>
          <p:cNvSpPr>
            <a:spLocks noGrp="1"/>
          </p:cNvSpPr>
          <p:nvPr>
            <p:ph type="subTitle" idx="1"/>
          </p:nvPr>
        </p:nvSpPr>
        <p:spPr/>
        <p:txBody>
          <a:bodyPr/>
          <a:lstStyle/>
          <a:p>
            <a:r>
              <a:rPr lang="en-US" dirty="0"/>
              <a:t>An introduction to key issues surrounding our life, structures and resources.</a:t>
            </a:r>
            <a:endParaRPr lang="en-GB" dirty="0"/>
          </a:p>
        </p:txBody>
      </p:sp>
      <p:pic>
        <p:nvPicPr>
          <p:cNvPr id="4" name="Picture 3">
            <a:extLst>
              <a:ext uri="{FF2B5EF4-FFF2-40B4-BE49-F238E27FC236}">
                <a16:creationId xmlns:a16="http://schemas.microsoft.com/office/drawing/2014/main" id="{BDE20963-0A5E-4BD0-B526-EB2C926E592F}"/>
              </a:ext>
            </a:extLst>
          </p:cNvPr>
          <p:cNvPicPr>
            <a:picLocks noChangeAspect="1"/>
          </p:cNvPicPr>
          <p:nvPr/>
        </p:nvPicPr>
        <p:blipFill>
          <a:blip r:embed="rId2"/>
          <a:stretch>
            <a:fillRect/>
          </a:stretch>
        </p:blipFill>
        <p:spPr>
          <a:xfrm>
            <a:off x="7562091" y="464698"/>
            <a:ext cx="3844893" cy="2673447"/>
          </a:xfrm>
          <a:prstGeom prst="rect">
            <a:avLst/>
          </a:prstGeom>
        </p:spPr>
      </p:pic>
    </p:spTree>
    <p:extLst>
      <p:ext uri="{BB962C8B-B14F-4D97-AF65-F5344CB8AC3E}">
        <p14:creationId xmlns:p14="http://schemas.microsoft.com/office/powerpoint/2010/main" val="30527599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BDEB57-90C5-4874-B0F5-B5CB6A2F6692}"/>
              </a:ext>
            </a:extLst>
          </p:cNvPr>
          <p:cNvSpPr>
            <a:spLocks noGrp="1"/>
          </p:cNvSpPr>
          <p:nvPr>
            <p:ph type="title"/>
          </p:nvPr>
        </p:nvSpPr>
        <p:spPr>
          <a:xfrm>
            <a:off x="1097280" y="286603"/>
            <a:ext cx="10058400" cy="1450757"/>
          </a:xfrm>
        </p:spPr>
        <p:txBody>
          <a:bodyPr>
            <a:normAutofit/>
          </a:bodyPr>
          <a:lstStyle/>
          <a:p>
            <a:r>
              <a:rPr lang="en-US"/>
              <a:t>What we are missing:</a:t>
            </a:r>
            <a:endParaRPr lang="en-GB"/>
          </a:p>
        </p:txBody>
      </p:sp>
      <p:graphicFrame>
        <p:nvGraphicFramePr>
          <p:cNvPr id="5" name="Content Placeholder 2">
            <a:extLst>
              <a:ext uri="{FF2B5EF4-FFF2-40B4-BE49-F238E27FC236}">
                <a16:creationId xmlns:a16="http://schemas.microsoft.com/office/drawing/2014/main" id="{A4DC404A-D408-4BBA-9F9A-18D4CFD9A1C2}"/>
              </a:ext>
            </a:extLst>
          </p:cNvPr>
          <p:cNvGraphicFramePr>
            <a:graphicFrameLocks noGrp="1"/>
          </p:cNvGraphicFramePr>
          <p:nvPr>
            <p:ph idx="1"/>
            <p:extLst>
              <p:ext uri="{D42A27DB-BD31-4B8C-83A1-F6EECF244321}">
                <p14:modId xmlns:p14="http://schemas.microsoft.com/office/powerpoint/2010/main" val="2358938452"/>
              </p:ext>
            </p:extLst>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544774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B8A1B5F-0801-4AFF-A489-335B6A851F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9">
            <a:extLst>
              <a:ext uri="{FF2B5EF4-FFF2-40B4-BE49-F238E27FC236}">
                <a16:creationId xmlns:a16="http://schemas.microsoft.com/office/drawing/2014/main" id="{06201B52-6441-4DBA-BACE-2359775817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7" name="Straight Connector 11">
            <a:extLst>
              <a:ext uri="{FF2B5EF4-FFF2-40B4-BE49-F238E27FC236}">
                <a16:creationId xmlns:a16="http://schemas.microsoft.com/office/drawing/2014/main" id="{89DF3DBB-17DD-4058-A944-5578E18A031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4" name="Rectangle 13">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633F366-4C17-4034-AFC1-F8F25D6C0D7B}"/>
              </a:ext>
            </a:extLst>
          </p:cNvPr>
          <p:cNvSpPr>
            <a:spLocks noGrp="1"/>
          </p:cNvSpPr>
          <p:nvPr>
            <p:ph type="title"/>
          </p:nvPr>
        </p:nvSpPr>
        <p:spPr>
          <a:xfrm>
            <a:off x="1097280" y="758952"/>
            <a:ext cx="10058400" cy="3892168"/>
          </a:xfrm>
        </p:spPr>
        <p:txBody>
          <a:bodyPr vert="horz" lIns="91440" tIns="45720" rIns="91440" bIns="45720" rtlCol="0" anchor="b">
            <a:normAutofit/>
          </a:bodyPr>
          <a:lstStyle/>
          <a:p>
            <a:r>
              <a:rPr lang="en-US" sz="8000">
                <a:solidFill>
                  <a:schemeClr val="tx1">
                    <a:lumMod val="85000"/>
                    <a:lumOff val="15000"/>
                  </a:schemeClr>
                </a:solidFill>
              </a:rPr>
              <a:t>General Assembly Structures</a:t>
            </a:r>
          </a:p>
        </p:txBody>
      </p:sp>
      <p:sp>
        <p:nvSpPr>
          <p:cNvPr id="16" name="Rectangle 15">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4" name="Picture 3" descr="A picture containing text&#10;&#10;Description automatically generated">
            <a:extLst>
              <a:ext uri="{FF2B5EF4-FFF2-40B4-BE49-F238E27FC236}">
                <a16:creationId xmlns:a16="http://schemas.microsoft.com/office/drawing/2014/main" id="{497F5247-FE13-4B6F-95A3-36F9088D14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74034" y="301752"/>
            <a:ext cx="2893695" cy="2066343"/>
          </a:xfrm>
          <a:prstGeom prst="rect">
            <a:avLst/>
          </a:prstGeom>
        </p:spPr>
      </p:pic>
    </p:spTree>
    <p:extLst>
      <p:ext uri="{BB962C8B-B14F-4D97-AF65-F5344CB8AC3E}">
        <p14:creationId xmlns:p14="http://schemas.microsoft.com/office/powerpoint/2010/main" val="28768859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11">
            <a:extLst>
              <a:ext uri="{FF2B5EF4-FFF2-40B4-BE49-F238E27FC236}">
                <a16:creationId xmlns:a16="http://schemas.microsoft.com/office/drawing/2014/main" id="{F240A2FC-E2C3-458D-96B4-5DF9028D93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13">
            <a:extLst>
              <a:ext uri="{FF2B5EF4-FFF2-40B4-BE49-F238E27FC236}">
                <a16:creationId xmlns:a16="http://schemas.microsoft.com/office/drawing/2014/main" id="{5F097929-F3D6-4D1F-8AFC-CF348171A9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27" name="Straight Connector 15">
            <a:extLst>
              <a:ext uri="{FF2B5EF4-FFF2-40B4-BE49-F238E27FC236}">
                <a16:creationId xmlns:a16="http://schemas.microsoft.com/office/drawing/2014/main" id="{43074C91-9045-414B-B5F9-567DAE3EED2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28" name="Rectangle 17">
            <a:extLst>
              <a:ext uri="{FF2B5EF4-FFF2-40B4-BE49-F238E27FC236}">
                <a16:creationId xmlns:a16="http://schemas.microsoft.com/office/drawing/2014/main" id="{33428ACC-71EC-4171-9527-10983BA6B4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1FBED19C-0ED4-4BE5-9F88-BEC07BA08DE5}"/>
              </a:ext>
            </a:extLst>
          </p:cNvPr>
          <p:cNvSpPr>
            <a:spLocks noGrp="1"/>
          </p:cNvSpPr>
          <p:nvPr>
            <p:ph type="title"/>
          </p:nvPr>
        </p:nvSpPr>
        <p:spPr>
          <a:xfrm>
            <a:off x="8141110" y="639097"/>
            <a:ext cx="3401961" cy="3686015"/>
          </a:xfrm>
        </p:spPr>
        <p:txBody>
          <a:bodyPr vert="horz" lIns="91440" tIns="45720" rIns="91440" bIns="45720" rtlCol="0" anchor="b">
            <a:normAutofit/>
          </a:bodyPr>
          <a:lstStyle/>
          <a:p>
            <a:r>
              <a:rPr lang="en-US" sz="5600">
                <a:solidFill>
                  <a:schemeClr val="tx1">
                    <a:lumMod val="85000"/>
                    <a:lumOff val="15000"/>
                  </a:schemeClr>
                </a:solidFill>
              </a:rPr>
              <a:t>General Assembly Committee Structure</a:t>
            </a:r>
          </a:p>
        </p:txBody>
      </p:sp>
      <p:pic>
        <p:nvPicPr>
          <p:cNvPr id="7" name="Content Placeholder 6">
            <a:extLst>
              <a:ext uri="{FF2B5EF4-FFF2-40B4-BE49-F238E27FC236}">
                <a16:creationId xmlns:a16="http://schemas.microsoft.com/office/drawing/2014/main" id="{D8DA687B-7FF3-46EF-A7F8-B2887BDB0CDD}"/>
              </a:ext>
            </a:extLst>
          </p:cNvPr>
          <p:cNvPicPr>
            <a:picLocks noGrp="1" noChangeAspect="1"/>
          </p:cNvPicPr>
          <p:nvPr>
            <p:ph idx="1"/>
          </p:nvPr>
        </p:nvPicPr>
        <p:blipFill rotWithShape="1">
          <a:blip r:embed="rId2"/>
          <a:srcRect l="4652" t="27752" r="18414" b="15862"/>
          <a:stretch/>
        </p:blipFill>
        <p:spPr>
          <a:xfrm>
            <a:off x="165789" y="895744"/>
            <a:ext cx="8043516" cy="4655627"/>
          </a:xfrm>
          <a:prstGeom prst="rect">
            <a:avLst/>
          </a:prstGeom>
        </p:spPr>
      </p:pic>
      <p:cxnSp>
        <p:nvCxnSpPr>
          <p:cNvPr id="29" name="Straight Connector 19">
            <a:extLst>
              <a:ext uri="{FF2B5EF4-FFF2-40B4-BE49-F238E27FC236}">
                <a16:creationId xmlns:a16="http://schemas.microsoft.com/office/drawing/2014/main" id="{BA22713B-ABB6-4391-97F9-0449A2B9B66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209305" y="4343400"/>
            <a:ext cx="3200400" cy="0"/>
          </a:xfrm>
          <a:prstGeom prst="line">
            <a:avLst/>
          </a:prstGeom>
          <a:ln w="6350">
            <a:solidFill>
              <a:schemeClr val="tx2">
                <a:alpha val="90000"/>
              </a:schemeClr>
            </a:solidFill>
          </a:ln>
        </p:spPr>
        <p:style>
          <a:lnRef idx="1">
            <a:schemeClr val="accent1"/>
          </a:lnRef>
          <a:fillRef idx="0">
            <a:schemeClr val="accent1"/>
          </a:fillRef>
          <a:effectRef idx="0">
            <a:schemeClr val="accent1"/>
          </a:effectRef>
          <a:fontRef idx="minor">
            <a:schemeClr val="tx1"/>
          </a:fontRef>
        </p:style>
      </p:cxnSp>
      <p:sp>
        <p:nvSpPr>
          <p:cNvPr id="30" name="Rectangle 21">
            <a:extLst>
              <a:ext uri="{FF2B5EF4-FFF2-40B4-BE49-F238E27FC236}">
                <a16:creationId xmlns:a16="http://schemas.microsoft.com/office/drawing/2014/main" id="{2B9BBBC4-97A3-47D2-BFFE-A68530CDB9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Rectangle 23">
            <a:extLst>
              <a:ext uri="{FF2B5EF4-FFF2-40B4-BE49-F238E27FC236}">
                <a16:creationId xmlns:a16="http://schemas.microsoft.com/office/drawing/2014/main" id="{78967BEA-EA6A-4FF1-94E2-B010B61A36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362003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A05D8C-EE77-4C52-BC1B-C6BEFD06A555}"/>
              </a:ext>
            </a:extLst>
          </p:cNvPr>
          <p:cNvSpPr>
            <a:spLocks noGrp="1"/>
          </p:cNvSpPr>
          <p:nvPr>
            <p:ph type="title"/>
          </p:nvPr>
        </p:nvSpPr>
        <p:spPr>
          <a:xfrm>
            <a:off x="7754983" y="103723"/>
            <a:ext cx="3690257" cy="1450757"/>
          </a:xfrm>
        </p:spPr>
        <p:txBody>
          <a:bodyPr>
            <a:normAutofit/>
          </a:bodyPr>
          <a:lstStyle/>
          <a:p>
            <a:r>
              <a:rPr lang="en-US" sz="3400" dirty="0"/>
              <a:t>Assembly Executive Advisory Groups</a:t>
            </a:r>
            <a:endParaRPr lang="en-GB" sz="3400" dirty="0"/>
          </a:p>
        </p:txBody>
      </p:sp>
      <p:pic>
        <p:nvPicPr>
          <p:cNvPr id="5" name="Content Placeholder 4">
            <a:extLst>
              <a:ext uri="{FF2B5EF4-FFF2-40B4-BE49-F238E27FC236}">
                <a16:creationId xmlns:a16="http://schemas.microsoft.com/office/drawing/2014/main" id="{0CCD8DEC-C822-4EA1-AED9-2946248E9C05}"/>
              </a:ext>
            </a:extLst>
          </p:cNvPr>
          <p:cNvPicPr>
            <a:picLocks noChangeAspect="1"/>
          </p:cNvPicPr>
          <p:nvPr/>
        </p:nvPicPr>
        <p:blipFill rotWithShape="1">
          <a:blip r:embed="rId2"/>
          <a:srcRect l="6615" t="25581" r="28033" b="28710"/>
          <a:stretch/>
        </p:blipFill>
        <p:spPr>
          <a:xfrm>
            <a:off x="1598404" y="829101"/>
            <a:ext cx="8995192" cy="5286564"/>
          </a:xfrm>
          <a:prstGeom prst="rect">
            <a:avLst/>
          </a:prstGeom>
        </p:spPr>
      </p:pic>
    </p:spTree>
    <p:extLst>
      <p:ext uri="{BB962C8B-B14F-4D97-AF65-F5344CB8AC3E}">
        <p14:creationId xmlns:p14="http://schemas.microsoft.com/office/powerpoint/2010/main" val="6683607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79018D-F1EE-4A23-8431-F7D655730866}"/>
              </a:ext>
            </a:extLst>
          </p:cNvPr>
          <p:cNvSpPr>
            <a:spLocks noGrp="1"/>
          </p:cNvSpPr>
          <p:nvPr>
            <p:ph type="title"/>
          </p:nvPr>
        </p:nvSpPr>
        <p:spPr>
          <a:xfrm>
            <a:off x="8141110" y="639097"/>
            <a:ext cx="3401961" cy="3686015"/>
          </a:xfrm>
        </p:spPr>
        <p:txBody>
          <a:bodyPr vert="horz" lIns="91440" tIns="45720" rIns="91440" bIns="45720" rtlCol="0" anchor="b">
            <a:normAutofit/>
          </a:bodyPr>
          <a:lstStyle/>
          <a:p>
            <a:r>
              <a:rPr lang="en-US" sz="5100">
                <a:solidFill>
                  <a:schemeClr val="tx1">
                    <a:lumMod val="85000"/>
                    <a:lumOff val="15000"/>
                  </a:schemeClr>
                </a:solidFill>
              </a:rPr>
              <a:t>Discipleship Department</a:t>
            </a:r>
          </a:p>
        </p:txBody>
      </p:sp>
      <p:pic>
        <p:nvPicPr>
          <p:cNvPr id="4" name="Content Placeholder 3">
            <a:extLst>
              <a:ext uri="{FF2B5EF4-FFF2-40B4-BE49-F238E27FC236}">
                <a16:creationId xmlns:a16="http://schemas.microsoft.com/office/drawing/2014/main" id="{87C1AA58-2706-4681-AC90-5C6F905D8D8D}"/>
              </a:ext>
            </a:extLst>
          </p:cNvPr>
          <p:cNvPicPr>
            <a:picLocks noGrp="1" noChangeAspect="1"/>
          </p:cNvPicPr>
          <p:nvPr>
            <p:ph idx="1"/>
          </p:nvPr>
        </p:nvPicPr>
        <p:blipFill>
          <a:blip r:embed="rId2"/>
          <a:stretch>
            <a:fillRect/>
          </a:stretch>
        </p:blipFill>
        <p:spPr>
          <a:xfrm>
            <a:off x="881131" y="233265"/>
            <a:ext cx="9705402" cy="4755072"/>
          </a:xfrm>
          <a:prstGeom prst="rect">
            <a:avLst/>
          </a:prstGeom>
        </p:spPr>
      </p:pic>
    </p:spTree>
    <p:extLst>
      <p:ext uri="{BB962C8B-B14F-4D97-AF65-F5344CB8AC3E}">
        <p14:creationId xmlns:p14="http://schemas.microsoft.com/office/powerpoint/2010/main" val="10307012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0F762-2925-45F4-A3EE-10C1BE250628}"/>
              </a:ext>
            </a:extLst>
          </p:cNvPr>
          <p:cNvSpPr>
            <a:spLocks noGrp="1"/>
          </p:cNvSpPr>
          <p:nvPr>
            <p:ph type="title"/>
          </p:nvPr>
        </p:nvSpPr>
        <p:spPr>
          <a:xfrm>
            <a:off x="8377646" y="639098"/>
            <a:ext cx="3165425" cy="2635326"/>
          </a:xfrm>
        </p:spPr>
        <p:txBody>
          <a:bodyPr vert="horz" lIns="91440" tIns="45720" rIns="91440" bIns="45720" rtlCol="0" anchor="b">
            <a:normAutofit/>
          </a:bodyPr>
          <a:lstStyle/>
          <a:p>
            <a:r>
              <a:rPr lang="en-US" dirty="0">
                <a:solidFill>
                  <a:schemeClr val="tx1">
                    <a:lumMod val="85000"/>
                    <a:lumOff val="15000"/>
                  </a:schemeClr>
                </a:solidFill>
              </a:rPr>
              <a:t>Mission Department</a:t>
            </a:r>
          </a:p>
        </p:txBody>
      </p:sp>
      <p:pic>
        <p:nvPicPr>
          <p:cNvPr id="5" name="Content Placeholder 4">
            <a:extLst>
              <a:ext uri="{FF2B5EF4-FFF2-40B4-BE49-F238E27FC236}">
                <a16:creationId xmlns:a16="http://schemas.microsoft.com/office/drawing/2014/main" id="{71BC78AB-4E7F-420F-A0BD-0C22F6229D24}"/>
              </a:ext>
            </a:extLst>
          </p:cNvPr>
          <p:cNvPicPr>
            <a:picLocks noGrp="1" noChangeAspect="1"/>
          </p:cNvPicPr>
          <p:nvPr>
            <p:ph idx="1"/>
          </p:nvPr>
        </p:nvPicPr>
        <p:blipFill>
          <a:blip r:embed="rId2"/>
          <a:stretch>
            <a:fillRect/>
          </a:stretch>
        </p:blipFill>
        <p:spPr>
          <a:xfrm>
            <a:off x="350709" y="483325"/>
            <a:ext cx="7903613" cy="4678938"/>
          </a:xfrm>
          <a:prstGeom prst="rect">
            <a:avLst/>
          </a:prstGeom>
        </p:spPr>
      </p:pic>
    </p:spTree>
    <p:extLst>
      <p:ext uri="{BB962C8B-B14F-4D97-AF65-F5344CB8AC3E}">
        <p14:creationId xmlns:p14="http://schemas.microsoft.com/office/powerpoint/2010/main" val="21366737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3EDA09-5CD8-452E-8AC3-9420CA8B9BA5}"/>
              </a:ext>
            </a:extLst>
          </p:cNvPr>
          <p:cNvSpPr>
            <a:spLocks noGrp="1"/>
          </p:cNvSpPr>
          <p:nvPr>
            <p:ph type="title"/>
          </p:nvPr>
        </p:nvSpPr>
        <p:spPr>
          <a:xfrm>
            <a:off x="8159930" y="1514512"/>
            <a:ext cx="3100252" cy="1977625"/>
          </a:xfrm>
        </p:spPr>
        <p:txBody>
          <a:bodyPr vert="horz" lIns="91440" tIns="45720" rIns="91440" bIns="45720" rtlCol="0">
            <a:normAutofit fontScale="90000"/>
          </a:bodyPr>
          <a:lstStyle/>
          <a:p>
            <a:r>
              <a:rPr lang="en-US" sz="4400" dirty="0"/>
              <a:t>Administration and Resources Department</a:t>
            </a:r>
          </a:p>
        </p:txBody>
      </p:sp>
      <p:pic>
        <p:nvPicPr>
          <p:cNvPr id="5" name="Content Placeholder 4">
            <a:extLst>
              <a:ext uri="{FF2B5EF4-FFF2-40B4-BE49-F238E27FC236}">
                <a16:creationId xmlns:a16="http://schemas.microsoft.com/office/drawing/2014/main" id="{15916854-F0BA-4442-9989-1836E1D0E440}"/>
              </a:ext>
            </a:extLst>
          </p:cNvPr>
          <p:cNvPicPr>
            <a:picLocks noChangeAspect="1"/>
          </p:cNvPicPr>
          <p:nvPr/>
        </p:nvPicPr>
        <p:blipFill>
          <a:blip r:embed="rId2"/>
          <a:stretch>
            <a:fillRect/>
          </a:stretch>
        </p:blipFill>
        <p:spPr>
          <a:xfrm>
            <a:off x="397485" y="471434"/>
            <a:ext cx="7586100" cy="5256286"/>
          </a:xfrm>
          <a:prstGeom prst="rect">
            <a:avLst/>
          </a:prstGeom>
        </p:spPr>
      </p:pic>
    </p:spTree>
    <p:extLst>
      <p:ext uri="{BB962C8B-B14F-4D97-AF65-F5344CB8AC3E}">
        <p14:creationId xmlns:p14="http://schemas.microsoft.com/office/powerpoint/2010/main" val="20794070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0B42FC-CD4D-40F1-9E23-71899F30CB77}"/>
              </a:ext>
            </a:extLst>
          </p:cNvPr>
          <p:cNvSpPr>
            <a:spLocks noGrp="1"/>
          </p:cNvSpPr>
          <p:nvPr>
            <p:ph type="title"/>
          </p:nvPr>
        </p:nvSpPr>
        <p:spPr>
          <a:xfrm>
            <a:off x="8795658" y="639098"/>
            <a:ext cx="2747414" cy="2722412"/>
          </a:xfrm>
        </p:spPr>
        <p:txBody>
          <a:bodyPr vert="horz" lIns="91440" tIns="45720" rIns="91440" bIns="45720" rtlCol="0" anchor="b">
            <a:normAutofit/>
          </a:bodyPr>
          <a:lstStyle/>
          <a:p>
            <a:r>
              <a:rPr lang="en-US" dirty="0">
                <a:solidFill>
                  <a:schemeClr val="tx1">
                    <a:lumMod val="85000"/>
                    <a:lumOff val="15000"/>
                  </a:schemeClr>
                </a:solidFill>
              </a:rPr>
              <a:t>URC Trust Structures</a:t>
            </a:r>
          </a:p>
        </p:txBody>
      </p:sp>
      <p:pic>
        <p:nvPicPr>
          <p:cNvPr id="5" name="Content Placeholder 4">
            <a:extLst>
              <a:ext uri="{FF2B5EF4-FFF2-40B4-BE49-F238E27FC236}">
                <a16:creationId xmlns:a16="http://schemas.microsoft.com/office/drawing/2014/main" id="{525EDBE5-1245-4012-AC8D-2B2DE505E0C0}"/>
              </a:ext>
            </a:extLst>
          </p:cNvPr>
          <p:cNvPicPr>
            <a:picLocks noGrp="1" noChangeAspect="1"/>
          </p:cNvPicPr>
          <p:nvPr>
            <p:ph idx="1"/>
          </p:nvPr>
        </p:nvPicPr>
        <p:blipFill>
          <a:blip r:embed="rId2"/>
          <a:stretch>
            <a:fillRect/>
          </a:stretch>
        </p:blipFill>
        <p:spPr>
          <a:xfrm>
            <a:off x="541889" y="354564"/>
            <a:ext cx="8381287" cy="5206811"/>
          </a:xfrm>
          <a:prstGeom prst="rect">
            <a:avLst/>
          </a:prstGeom>
        </p:spPr>
      </p:pic>
    </p:spTree>
    <p:extLst>
      <p:ext uri="{BB962C8B-B14F-4D97-AF65-F5344CB8AC3E}">
        <p14:creationId xmlns:p14="http://schemas.microsoft.com/office/powerpoint/2010/main" val="591386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99000"/>
                <a:satMod val="140000"/>
              </a:schemeClr>
            </a:gs>
            <a:gs pos="65000">
              <a:schemeClr val="bg2">
                <a:tint val="100000"/>
                <a:shade val="80000"/>
                <a:satMod val="130000"/>
              </a:schemeClr>
            </a:gs>
            <a:gs pos="100000">
              <a:schemeClr val="bg2">
                <a:tint val="100000"/>
                <a:shade val="48000"/>
                <a:satMod val="120000"/>
              </a:schemeClr>
            </a:gs>
          </a:gsLst>
          <a:lin ang="16200000" scaled="0"/>
        </a:gradFill>
        <a:effectLst/>
      </p:bgPr>
    </p:bg>
    <p:spTree>
      <p:nvGrpSpPr>
        <p:cNvPr id="1" name=""/>
        <p:cNvGrpSpPr/>
        <p:nvPr/>
      </p:nvGrpSpPr>
      <p:grpSpPr>
        <a:xfrm>
          <a:off x="0" y="0"/>
          <a:ext cx="0" cy="0"/>
          <a:chOff x="0" y="0"/>
          <a:chExt cx="0" cy="0"/>
        </a:xfrm>
      </p:grpSpPr>
      <p:sp>
        <p:nvSpPr>
          <p:cNvPr id="34" name="Rectangle 6">
            <a:extLst>
              <a:ext uri="{FF2B5EF4-FFF2-40B4-BE49-F238E27FC236}">
                <a16:creationId xmlns:a16="http://schemas.microsoft.com/office/drawing/2014/main" id="{EB8A1B5F-0801-4AFF-A489-335B6A851F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5" name="Rectangle 8">
            <a:extLst>
              <a:ext uri="{FF2B5EF4-FFF2-40B4-BE49-F238E27FC236}">
                <a16:creationId xmlns:a16="http://schemas.microsoft.com/office/drawing/2014/main" id="{06201B52-6441-4DBA-BACE-2359775817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36" name="Straight Connector 10">
            <a:extLst>
              <a:ext uri="{FF2B5EF4-FFF2-40B4-BE49-F238E27FC236}">
                <a16:creationId xmlns:a16="http://schemas.microsoft.com/office/drawing/2014/main" id="{89DF3DBB-17DD-4058-A944-5578E18A031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37" name="Rectangle 12">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14">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9" name="Rectangle 16">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88952" cy="4970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E381B92D-785B-4023-965B-5D8006C64B43}"/>
              </a:ext>
            </a:extLst>
          </p:cNvPr>
          <p:cNvSpPr>
            <a:spLocks noGrp="1"/>
          </p:cNvSpPr>
          <p:nvPr>
            <p:ph type="title"/>
          </p:nvPr>
        </p:nvSpPr>
        <p:spPr>
          <a:xfrm>
            <a:off x="1097280" y="758952"/>
            <a:ext cx="10058400" cy="3892168"/>
          </a:xfrm>
        </p:spPr>
        <p:txBody>
          <a:bodyPr vert="horz" lIns="91440" tIns="45720" rIns="91440" bIns="45720" rtlCol="0" anchor="b">
            <a:normAutofit/>
          </a:bodyPr>
          <a:lstStyle/>
          <a:p>
            <a:r>
              <a:rPr lang="en-US" sz="8000">
                <a:solidFill>
                  <a:srgbClr val="FFFFFF"/>
                </a:solidFill>
              </a:rPr>
              <a:t>United Reformed Church Family Financial Resources</a:t>
            </a:r>
          </a:p>
        </p:txBody>
      </p:sp>
    </p:spTree>
    <p:extLst>
      <p:ext uri="{BB962C8B-B14F-4D97-AF65-F5344CB8AC3E}">
        <p14:creationId xmlns:p14="http://schemas.microsoft.com/office/powerpoint/2010/main" val="1757700807"/>
      </p:ext>
    </p:extLst>
  </p:cSld>
  <p:clrMapOvr>
    <a:overrideClrMapping bg1="dk1" tx1="lt1" bg2="dk2" tx2="lt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FAE7A532-CCA8-4135-B8AD-57785B3B73E0}"/>
              </a:ext>
            </a:extLst>
          </p:cNvPr>
          <p:cNvPicPr>
            <a:picLocks noChangeAspect="1"/>
          </p:cNvPicPr>
          <p:nvPr/>
        </p:nvPicPr>
        <p:blipFill>
          <a:blip r:embed="rId2"/>
          <a:stretch>
            <a:fillRect/>
          </a:stretch>
        </p:blipFill>
        <p:spPr>
          <a:xfrm>
            <a:off x="1189774" y="299555"/>
            <a:ext cx="9812451" cy="5905763"/>
          </a:xfrm>
          <a:prstGeom prst="rect">
            <a:avLst/>
          </a:prstGeom>
        </p:spPr>
      </p:pic>
    </p:spTree>
    <p:extLst>
      <p:ext uri="{BB962C8B-B14F-4D97-AF65-F5344CB8AC3E}">
        <p14:creationId xmlns:p14="http://schemas.microsoft.com/office/powerpoint/2010/main" val="31319237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E1530B0-6F96-46C0-8B3E-3215CB756B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54910CF-1B56-45D3-960A-E89F7B3B91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13FE9A77-8155-474B-B417-D33034F5B5F6}"/>
              </a:ext>
            </a:extLst>
          </p:cNvPr>
          <p:cNvSpPr>
            <a:spLocks noGrp="1"/>
          </p:cNvSpPr>
          <p:nvPr>
            <p:ph type="title"/>
          </p:nvPr>
        </p:nvSpPr>
        <p:spPr>
          <a:xfrm>
            <a:off x="492370" y="516835"/>
            <a:ext cx="3084844" cy="5772840"/>
          </a:xfrm>
        </p:spPr>
        <p:txBody>
          <a:bodyPr anchor="ctr">
            <a:normAutofit/>
          </a:bodyPr>
          <a:lstStyle/>
          <a:p>
            <a:r>
              <a:rPr lang="en-US" sz="3600">
                <a:solidFill>
                  <a:srgbClr val="FFFFFF"/>
                </a:solidFill>
              </a:rPr>
              <a:t>Review Group Members</a:t>
            </a:r>
            <a:endParaRPr lang="en-GB" sz="3600">
              <a:solidFill>
                <a:srgbClr val="FFFFFF"/>
              </a:solidFill>
            </a:endParaRPr>
          </a:p>
        </p:txBody>
      </p:sp>
      <p:sp>
        <p:nvSpPr>
          <p:cNvPr id="13" name="Rectangle 12">
            <a:extLst>
              <a:ext uri="{FF2B5EF4-FFF2-40B4-BE49-F238E27FC236}">
                <a16:creationId xmlns:a16="http://schemas.microsoft.com/office/drawing/2014/main" id="{6669F804-A677-4B75-95F4-A5E4426FB7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5" name="Content Placeholder 2">
            <a:extLst>
              <a:ext uri="{FF2B5EF4-FFF2-40B4-BE49-F238E27FC236}">
                <a16:creationId xmlns:a16="http://schemas.microsoft.com/office/drawing/2014/main" id="{37CD8C59-5CC6-402F-81DF-D7DC969FB082}"/>
              </a:ext>
            </a:extLst>
          </p:cNvPr>
          <p:cNvGraphicFramePr>
            <a:graphicFrameLocks noGrp="1"/>
          </p:cNvGraphicFramePr>
          <p:nvPr>
            <p:ph idx="1"/>
            <p:extLst>
              <p:ext uri="{D42A27DB-BD31-4B8C-83A1-F6EECF244321}">
                <p14:modId xmlns:p14="http://schemas.microsoft.com/office/powerpoint/2010/main" val="2531081992"/>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434445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75C60E85-9B9B-41A4-8E0C-9BD6E0C1CF93}"/>
              </a:ext>
            </a:extLst>
          </p:cNvPr>
          <p:cNvPicPr>
            <a:picLocks noChangeAspect="1"/>
          </p:cNvPicPr>
          <p:nvPr/>
        </p:nvPicPr>
        <p:blipFill>
          <a:blip r:embed="rId2"/>
          <a:stretch>
            <a:fillRect/>
          </a:stretch>
        </p:blipFill>
        <p:spPr>
          <a:xfrm>
            <a:off x="1149754" y="327882"/>
            <a:ext cx="9892492" cy="5950781"/>
          </a:xfrm>
          <a:prstGeom prst="rect">
            <a:avLst/>
          </a:prstGeom>
        </p:spPr>
      </p:pic>
    </p:spTree>
    <p:extLst>
      <p:ext uri="{BB962C8B-B14F-4D97-AF65-F5344CB8AC3E}">
        <p14:creationId xmlns:p14="http://schemas.microsoft.com/office/powerpoint/2010/main" val="2964453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D8F10D-B998-4D83-872F-05A982C73F27}"/>
              </a:ext>
            </a:extLst>
          </p:cNvPr>
          <p:cNvSpPr>
            <a:spLocks noGrp="1"/>
          </p:cNvSpPr>
          <p:nvPr>
            <p:ph type="title"/>
          </p:nvPr>
        </p:nvSpPr>
        <p:spPr>
          <a:xfrm>
            <a:off x="8141110" y="639097"/>
            <a:ext cx="3401961" cy="3686015"/>
          </a:xfrm>
        </p:spPr>
        <p:txBody>
          <a:bodyPr vert="horz" lIns="91440" tIns="45720" rIns="91440" bIns="45720" rtlCol="0" anchor="b">
            <a:normAutofit/>
          </a:bodyPr>
          <a:lstStyle/>
          <a:p>
            <a:r>
              <a:rPr lang="en-US" sz="6600" dirty="0">
                <a:solidFill>
                  <a:schemeClr val="tx1">
                    <a:lumMod val="85000"/>
                    <a:lumOff val="15000"/>
                  </a:schemeClr>
                </a:solidFill>
              </a:rPr>
              <a:t>Synod Assets</a:t>
            </a:r>
          </a:p>
        </p:txBody>
      </p:sp>
      <p:pic>
        <p:nvPicPr>
          <p:cNvPr id="5" name="Content Placeholder 4">
            <a:extLst>
              <a:ext uri="{FF2B5EF4-FFF2-40B4-BE49-F238E27FC236}">
                <a16:creationId xmlns:a16="http://schemas.microsoft.com/office/drawing/2014/main" id="{FE4D0E39-16E9-4A40-81D5-79541C1A7344}"/>
              </a:ext>
            </a:extLst>
          </p:cNvPr>
          <p:cNvPicPr>
            <a:picLocks noGrp="1" noChangeAspect="1"/>
          </p:cNvPicPr>
          <p:nvPr>
            <p:ph idx="1"/>
          </p:nvPr>
        </p:nvPicPr>
        <p:blipFill rotWithShape="1">
          <a:blip r:embed="rId2"/>
          <a:srcRect t="17715" r="19839" b="4624"/>
          <a:stretch/>
        </p:blipFill>
        <p:spPr>
          <a:xfrm>
            <a:off x="1384663" y="266929"/>
            <a:ext cx="5921206" cy="5950991"/>
          </a:xfrm>
          <a:prstGeom prst="rect">
            <a:avLst/>
          </a:prstGeom>
        </p:spPr>
      </p:pic>
    </p:spTree>
    <p:extLst>
      <p:ext uri="{BB962C8B-B14F-4D97-AF65-F5344CB8AC3E}">
        <p14:creationId xmlns:p14="http://schemas.microsoft.com/office/powerpoint/2010/main" val="12177275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9D2EC1-9832-424A-AAE6-F0A4DD7852ED}"/>
              </a:ext>
            </a:extLst>
          </p:cNvPr>
          <p:cNvSpPr>
            <a:spLocks noGrp="1"/>
          </p:cNvSpPr>
          <p:nvPr>
            <p:ph type="title"/>
          </p:nvPr>
        </p:nvSpPr>
        <p:spPr>
          <a:xfrm>
            <a:off x="1065197" y="5120640"/>
            <a:ext cx="10058400" cy="822960"/>
          </a:xfrm>
        </p:spPr>
        <p:txBody>
          <a:bodyPr vert="horz" lIns="91440" tIns="45720" rIns="91440" bIns="45720" rtlCol="0" anchor="b">
            <a:normAutofit/>
          </a:bodyPr>
          <a:lstStyle/>
          <a:p>
            <a:r>
              <a:rPr lang="en-US" sz="3600">
                <a:solidFill>
                  <a:srgbClr val="FFFFFF"/>
                </a:solidFill>
              </a:rPr>
              <a:t>Trust and Synod Assets</a:t>
            </a:r>
          </a:p>
        </p:txBody>
      </p:sp>
      <p:pic>
        <p:nvPicPr>
          <p:cNvPr id="4" name="Content Placeholder 3">
            <a:extLst>
              <a:ext uri="{FF2B5EF4-FFF2-40B4-BE49-F238E27FC236}">
                <a16:creationId xmlns:a16="http://schemas.microsoft.com/office/drawing/2014/main" id="{1D4E2365-AE82-445A-8692-FB454C35AE61}"/>
              </a:ext>
            </a:extLst>
          </p:cNvPr>
          <p:cNvPicPr>
            <a:picLocks noGrp="1" noChangeAspect="1"/>
          </p:cNvPicPr>
          <p:nvPr>
            <p:ph idx="1"/>
          </p:nvPr>
        </p:nvPicPr>
        <p:blipFill>
          <a:blip r:embed="rId2"/>
          <a:stretch>
            <a:fillRect/>
          </a:stretch>
        </p:blipFill>
        <p:spPr>
          <a:xfrm>
            <a:off x="447386" y="742138"/>
            <a:ext cx="11472637" cy="3671242"/>
          </a:xfrm>
          <a:prstGeom prst="rect">
            <a:avLst/>
          </a:prstGeom>
        </p:spPr>
      </p:pic>
    </p:spTree>
    <p:extLst>
      <p:ext uri="{BB962C8B-B14F-4D97-AF65-F5344CB8AC3E}">
        <p14:creationId xmlns:p14="http://schemas.microsoft.com/office/powerpoint/2010/main" val="18449523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18">
            <a:extLst>
              <a:ext uri="{FF2B5EF4-FFF2-40B4-BE49-F238E27FC236}">
                <a16:creationId xmlns:a16="http://schemas.microsoft.com/office/drawing/2014/main" id="{EE1530B0-6F96-46C0-8B3E-3215CB756B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26" name="Rectangle 20">
            <a:extLst>
              <a:ext uri="{FF2B5EF4-FFF2-40B4-BE49-F238E27FC236}">
                <a16:creationId xmlns:a16="http://schemas.microsoft.com/office/drawing/2014/main" id="{754910CF-1B56-45D3-960A-E89F7B3B91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AD820F2B-8471-487A-845C-81BE5520A756}"/>
              </a:ext>
            </a:extLst>
          </p:cNvPr>
          <p:cNvSpPr>
            <a:spLocks noGrp="1"/>
          </p:cNvSpPr>
          <p:nvPr>
            <p:ph type="title"/>
          </p:nvPr>
        </p:nvSpPr>
        <p:spPr>
          <a:xfrm>
            <a:off x="492370" y="516835"/>
            <a:ext cx="3084844" cy="5772840"/>
          </a:xfrm>
        </p:spPr>
        <p:txBody>
          <a:bodyPr anchor="ctr">
            <a:normAutofit/>
          </a:bodyPr>
          <a:lstStyle/>
          <a:p>
            <a:r>
              <a:rPr lang="en-US" sz="3600">
                <a:solidFill>
                  <a:srgbClr val="FFFFFF"/>
                </a:solidFill>
              </a:rPr>
              <a:t>Where from here…</a:t>
            </a:r>
            <a:endParaRPr lang="en-GB" sz="3600">
              <a:solidFill>
                <a:srgbClr val="FFFFFF"/>
              </a:solidFill>
            </a:endParaRPr>
          </a:p>
        </p:txBody>
      </p:sp>
      <p:sp>
        <p:nvSpPr>
          <p:cNvPr id="27" name="Rectangle 22">
            <a:extLst>
              <a:ext uri="{FF2B5EF4-FFF2-40B4-BE49-F238E27FC236}">
                <a16:creationId xmlns:a16="http://schemas.microsoft.com/office/drawing/2014/main" id="{6669F804-A677-4B75-95F4-A5E4426FB7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5" name="Content Placeholder 2">
            <a:extLst>
              <a:ext uri="{FF2B5EF4-FFF2-40B4-BE49-F238E27FC236}">
                <a16:creationId xmlns:a16="http://schemas.microsoft.com/office/drawing/2014/main" id="{B08BD035-A6AA-4D71-8B4E-CD8487EE7BBC}"/>
              </a:ext>
            </a:extLst>
          </p:cNvPr>
          <p:cNvGraphicFramePr>
            <a:graphicFrameLocks noGrp="1"/>
          </p:cNvGraphicFramePr>
          <p:nvPr>
            <p:ph idx="1"/>
            <p:extLst>
              <p:ext uri="{D42A27DB-BD31-4B8C-83A1-F6EECF244321}">
                <p14:modId xmlns:p14="http://schemas.microsoft.com/office/powerpoint/2010/main" val="2633948464"/>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737791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EE1530B0-6F96-46C0-8B3E-3215CB756B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754910CF-1B56-45D3-960A-E89F7B3B91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E07C7D96-E28B-4BAE-B87B-7C45DA6C2E0F}"/>
              </a:ext>
            </a:extLst>
          </p:cNvPr>
          <p:cNvSpPr>
            <a:spLocks noGrp="1"/>
          </p:cNvSpPr>
          <p:nvPr>
            <p:ph type="title"/>
          </p:nvPr>
        </p:nvSpPr>
        <p:spPr>
          <a:xfrm>
            <a:off x="492370" y="516835"/>
            <a:ext cx="3084844" cy="5772840"/>
          </a:xfrm>
        </p:spPr>
        <p:txBody>
          <a:bodyPr anchor="ctr">
            <a:normAutofit/>
          </a:bodyPr>
          <a:lstStyle/>
          <a:p>
            <a:r>
              <a:rPr lang="en-US" sz="3600" dirty="0">
                <a:solidFill>
                  <a:srgbClr val="FFFFFF"/>
                </a:solidFill>
              </a:rPr>
              <a:t>Questions to ponder</a:t>
            </a:r>
            <a:endParaRPr lang="en-GB" sz="3600" dirty="0">
              <a:solidFill>
                <a:srgbClr val="FFFFFF"/>
              </a:solidFill>
            </a:endParaRPr>
          </a:p>
        </p:txBody>
      </p:sp>
      <p:sp>
        <p:nvSpPr>
          <p:cNvPr id="23" name="Rectangle 22">
            <a:extLst>
              <a:ext uri="{FF2B5EF4-FFF2-40B4-BE49-F238E27FC236}">
                <a16:creationId xmlns:a16="http://schemas.microsoft.com/office/drawing/2014/main" id="{6669F804-A677-4B75-95F4-A5E4426FB7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14" name="Content Placeholder 2">
            <a:extLst>
              <a:ext uri="{FF2B5EF4-FFF2-40B4-BE49-F238E27FC236}">
                <a16:creationId xmlns:a16="http://schemas.microsoft.com/office/drawing/2014/main" id="{748D6DDC-9D58-4202-846B-3CA583FB4CC5}"/>
              </a:ext>
            </a:extLst>
          </p:cNvPr>
          <p:cNvGraphicFramePr>
            <a:graphicFrameLocks noGrp="1"/>
          </p:cNvGraphicFramePr>
          <p:nvPr>
            <p:ph idx="1"/>
            <p:extLst>
              <p:ext uri="{D42A27DB-BD31-4B8C-83A1-F6EECF244321}">
                <p14:modId xmlns:p14="http://schemas.microsoft.com/office/powerpoint/2010/main" val="1713848249"/>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7" name="Picture 6">
            <a:extLst>
              <a:ext uri="{FF2B5EF4-FFF2-40B4-BE49-F238E27FC236}">
                <a16:creationId xmlns:a16="http://schemas.microsoft.com/office/drawing/2014/main" id="{A8F810A8-A4A8-438A-816D-F9EAE6CCA79B}"/>
              </a:ext>
            </a:extLst>
          </p:cNvPr>
          <p:cNvPicPr>
            <a:picLocks noChangeAspect="1"/>
          </p:cNvPicPr>
          <p:nvPr/>
        </p:nvPicPr>
        <p:blipFill>
          <a:blip r:embed="rId7"/>
          <a:stretch>
            <a:fillRect/>
          </a:stretch>
        </p:blipFill>
        <p:spPr>
          <a:xfrm>
            <a:off x="10642221" y="5770603"/>
            <a:ext cx="1287555" cy="895268"/>
          </a:xfrm>
          <a:prstGeom prst="rect">
            <a:avLst/>
          </a:prstGeom>
        </p:spPr>
      </p:pic>
    </p:spTree>
    <p:extLst>
      <p:ext uri="{BB962C8B-B14F-4D97-AF65-F5344CB8AC3E}">
        <p14:creationId xmlns:p14="http://schemas.microsoft.com/office/powerpoint/2010/main" val="30859706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9">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8" name="Rectangle 11">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Title 3">
            <a:extLst>
              <a:ext uri="{FF2B5EF4-FFF2-40B4-BE49-F238E27FC236}">
                <a16:creationId xmlns:a16="http://schemas.microsoft.com/office/drawing/2014/main" id="{87305B0C-A1EF-48DB-8B5B-BD6C67548903}"/>
              </a:ext>
            </a:extLst>
          </p:cNvPr>
          <p:cNvSpPr>
            <a:spLocks noGrp="1"/>
          </p:cNvSpPr>
          <p:nvPr>
            <p:ph type="title"/>
          </p:nvPr>
        </p:nvSpPr>
        <p:spPr>
          <a:xfrm>
            <a:off x="492370" y="605896"/>
            <a:ext cx="3084844" cy="5646208"/>
          </a:xfrm>
        </p:spPr>
        <p:txBody>
          <a:bodyPr anchor="ctr">
            <a:normAutofit/>
          </a:bodyPr>
          <a:lstStyle/>
          <a:p>
            <a:r>
              <a:rPr lang="en-US" sz="3600" dirty="0">
                <a:solidFill>
                  <a:srgbClr val="FFFFFF"/>
                </a:solidFill>
              </a:rPr>
              <a:t>The United Reformed Church and the purpose of the Church (From the Basis of Union)</a:t>
            </a:r>
            <a:br>
              <a:rPr lang="en-US" sz="3600" dirty="0">
                <a:solidFill>
                  <a:srgbClr val="FFFFFF"/>
                </a:solidFill>
              </a:rPr>
            </a:br>
            <a:endParaRPr lang="en-GB" sz="3600" dirty="0">
              <a:solidFill>
                <a:srgbClr val="FFFFFF"/>
              </a:solidFill>
            </a:endParaRPr>
          </a:p>
        </p:txBody>
      </p:sp>
      <p:sp>
        <p:nvSpPr>
          <p:cNvPr id="9" name="Rectangle 13">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Content Placeholder 4">
            <a:extLst>
              <a:ext uri="{FF2B5EF4-FFF2-40B4-BE49-F238E27FC236}">
                <a16:creationId xmlns:a16="http://schemas.microsoft.com/office/drawing/2014/main" id="{5E19471E-8E3B-41C5-8FC0-555329ACAE4E}"/>
              </a:ext>
            </a:extLst>
          </p:cNvPr>
          <p:cNvSpPr>
            <a:spLocks noGrp="1"/>
          </p:cNvSpPr>
          <p:nvPr>
            <p:ph idx="1"/>
          </p:nvPr>
        </p:nvSpPr>
        <p:spPr>
          <a:xfrm>
            <a:off x="4742016" y="605896"/>
            <a:ext cx="6413663" cy="5646208"/>
          </a:xfrm>
        </p:spPr>
        <p:txBody>
          <a:bodyPr anchor="ctr">
            <a:normAutofit/>
          </a:bodyPr>
          <a:lstStyle/>
          <a:p>
            <a:pPr marL="0" indent="0">
              <a:buNone/>
            </a:pPr>
            <a:r>
              <a:rPr lang="en-US" sz="2400" dirty="0"/>
              <a:t>11. Within the one, holy, catholic, apostolic Church the United Reformed Church acknowledges its responsibility under God:- to make its life a continual offering of itself and the world to God in adoration and worship through Jesus Christ;- to receive and express the renewing life of the Holy Spirit in each place and in its total fellowship, and there to declare the reconciling and saving power of the life, death and resurrection of Jesus Christ;- to live out, in joyful and sacrificial service to all in their various physical and spiritual needs, that ministry of caring, forgiving and healing love which Jesus Christ brought to all whom he met;- and to bear witness to Christ's rule over the nations in all the variety of their </a:t>
            </a:r>
            <a:r>
              <a:rPr lang="en-US" sz="2400" dirty="0" err="1"/>
              <a:t>organised</a:t>
            </a:r>
            <a:r>
              <a:rPr lang="en-US" sz="2400" dirty="0"/>
              <a:t> life.</a:t>
            </a:r>
            <a:endParaRPr lang="en-GB" sz="2400" dirty="0"/>
          </a:p>
        </p:txBody>
      </p:sp>
    </p:spTree>
    <p:extLst>
      <p:ext uri="{BB962C8B-B14F-4D97-AF65-F5344CB8AC3E}">
        <p14:creationId xmlns:p14="http://schemas.microsoft.com/office/powerpoint/2010/main" val="29804755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C85848-C179-4322-B617-57366E7E9C38}"/>
              </a:ext>
            </a:extLst>
          </p:cNvPr>
          <p:cNvSpPr>
            <a:spLocks noGrp="1"/>
          </p:cNvSpPr>
          <p:nvPr>
            <p:ph type="title"/>
          </p:nvPr>
        </p:nvSpPr>
        <p:spPr/>
        <p:txBody>
          <a:bodyPr vert="horz" lIns="91440" tIns="45720" rIns="91440" bIns="45720" rtlCol="0" anchor="b">
            <a:normAutofit/>
          </a:bodyPr>
          <a:lstStyle/>
          <a:p>
            <a:r>
              <a:rPr lang="en-US" dirty="0"/>
              <a:t>Questions:</a:t>
            </a:r>
            <a:endParaRPr lang="en-US"/>
          </a:p>
        </p:txBody>
      </p:sp>
      <p:graphicFrame>
        <p:nvGraphicFramePr>
          <p:cNvPr id="5" name="Content Placeholder 2">
            <a:extLst>
              <a:ext uri="{FF2B5EF4-FFF2-40B4-BE49-F238E27FC236}">
                <a16:creationId xmlns:a16="http://schemas.microsoft.com/office/drawing/2014/main" id="{3F6D042E-AA50-4A4B-A141-2F3BF5872ACE}"/>
              </a:ext>
            </a:extLst>
          </p:cNvPr>
          <p:cNvGraphicFramePr>
            <a:graphicFrameLocks noGrp="1"/>
          </p:cNvGraphicFramePr>
          <p:nvPr>
            <p:ph sz="half" idx="1"/>
            <p:extLst>
              <p:ext uri="{D42A27DB-BD31-4B8C-83A1-F6EECF244321}">
                <p14:modId xmlns:p14="http://schemas.microsoft.com/office/powerpoint/2010/main" val="4109386025"/>
              </p:ext>
            </p:extLst>
          </p:nvPr>
        </p:nvGraphicFramePr>
        <p:xfrm>
          <a:off x="1097279" y="1845734"/>
          <a:ext cx="6454987" cy="4023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Content Placeholder 5">
            <a:extLst>
              <a:ext uri="{FF2B5EF4-FFF2-40B4-BE49-F238E27FC236}">
                <a16:creationId xmlns:a16="http://schemas.microsoft.com/office/drawing/2014/main" id="{B898C3FA-EF9C-477A-AF1B-9489E9DA58C5}"/>
              </a:ext>
            </a:extLst>
          </p:cNvPr>
          <p:cNvPicPr>
            <a:picLocks noGrp="1" noChangeAspect="1"/>
          </p:cNvPicPr>
          <p:nvPr>
            <p:ph sz="half" idx="2"/>
          </p:nvPr>
        </p:nvPicPr>
        <p:blipFill>
          <a:blip r:embed="rId7"/>
          <a:stretch>
            <a:fillRect/>
          </a:stretch>
        </p:blipFill>
        <p:spPr>
          <a:xfrm>
            <a:off x="8360254" y="1916318"/>
            <a:ext cx="2455740" cy="3471012"/>
          </a:xfrm>
          <a:prstGeom prst="rect">
            <a:avLst/>
          </a:prstGeom>
        </p:spPr>
      </p:pic>
    </p:spTree>
    <p:extLst>
      <p:ext uri="{BB962C8B-B14F-4D97-AF65-F5344CB8AC3E}">
        <p14:creationId xmlns:p14="http://schemas.microsoft.com/office/powerpoint/2010/main" val="12395159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CBC542-CD4C-4C50-BF61-F4E387DF53A0}"/>
              </a:ext>
            </a:extLst>
          </p:cNvPr>
          <p:cNvSpPr>
            <a:spLocks noGrp="1"/>
          </p:cNvSpPr>
          <p:nvPr>
            <p:ph type="title"/>
          </p:nvPr>
        </p:nvSpPr>
        <p:spPr>
          <a:xfrm>
            <a:off x="8141110" y="639097"/>
            <a:ext cx="3401961" cy="3686015"/>
          </a:xfrm>
        </p:spPr>
        <p:txBody>
          <a:bodyPr vert="horz" lIns="91440" tIns="45720" rIns="91440" bIns="45720" rtlCol="0" anchor="b">
            <a:normAutofit/>
          </a:bodyPr>
          <a:lstStyle/>
          <a:p>
            <a:r>
              <a:rPr lang="en-US" sz="5600" dirty="0"/>
              <a:t>Some statistics and numbers…</a:t>
            </a:r>
          </a:p>
        </p:txBody>
      </p:sp>
      <p:sp>
        <p:nvSpPr>
          <p:cNvPr id="7" name="Text Placeholder 6">
            <a:extLst>
              <a:ext uri="{FF2B5EF4-FFF2-40B4-BE49-F238E27FC236}">
                <a16:creationId xmlns:a16="http://schemas.microsoft.com/office/drawing/2014/main" id="{06C30D1C-B6F2-45F7-8F34-3C7AB8282B70}"/>
              </a:ext>
            </a:extLst>
          </p:cNvPr>
          <p:cNvSpPr>
            <a:spLocks noGrp="1"/>
          </p:cNvSpPr>
          <p:nvPr>
            <p:ph type="body" idx="1"/>
          </p:nvPr>
        </p:nvSpPr>
        <p:spPr>
          <a:xfrm>
            <a:off x="8141110" y="4455621"/>
            <a:ext cx="3417990" cy="1238616"/>
          </a:xfrm>
        </p:spPr>
        <p:txBody>
          <a:bodyPr vert="horz" lIns="91440" tIns="45720" rIns="91440" bIns="45720" rtlCol="0">
            <a:normAutofit/>
          </a:bodyPr>
          <a:lstStyle/>
          <a:p>
            <a:r>
              <a:rPr lang="en-US" sz="2000" dirty="0">
                <a:solidFill>
                  <a:schemeClr val="tx1">
                    <a:lumMod val="85000"/>
                    <a:lumOff val="15000"/>
                  </a:schemeClr>
                </a:solidFill>
              </a:rPr>
              <a:t>Congregations, Members and ministry</a:t>
            </a:r>
          </a:p>
        </p:txBody>
      </p:sp>
      <p:pic>
        <p:nvPicPr>
          <p:cNvPr id="11" name="Graphic 10" descr="Bar chart">
            <a:extLst>
              <a:ext uri="{FF2B5EF4-FFF2-40B4-BE49-F238E27FC236}">
                <a16:creationId xmlns:a16="http://schemas.microsoft.com/office/drawing/2014/main" id="{9149E54C-AE2D-443C-B709-D07690B72F1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563029" y="640081"/>
            <a:ext cx="5054156" cy="5054156"/>
          </a:xfrm>
          <a:prstGeom prst="rect">
            <a:avLst/>
          </a:prstGeom>
        </p:spPr>
      </p:pic>
    </p:spTree>
    <p:extLst>
      <p:ext uri="{BB962C8B-B14F-4D97-AF65-F5344CB8AC3E}">
        <p14:creationId xmlns:p14="http://schemas.microsoft.com/office/powerpoint/2010/main" val="38360812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 name="Rectangle 10">
            <a:extLst>
              <a:ext uri="{FF2B5EF4-FFF2-40B4-BE49-F238E27FC236}">
                <a16:creationId xmlns:a16="http://schemas.microsoft.com/office/drawing/2014/main" id="{0AB6E427-3F73-4C06-A5D5-AE52C3883B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7" name="Rectangle 12">
            <a:extLst>
              <a:ext uri="{FF2B5EF4-FFF2-40B4-BE49-F238E27FC236}">
                <a16:creationId xmlns:a16="http://schemas.microsoft.com/office/drawing/2014/main" id="{D8C9BDAA-0390-4B39-9B5C-BC95E5120D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BCE508A5-97F5-40A4-AD5D-E578B675D400}"/>
              </a:ext>
            </a:extLst>
          </p:cNvPr>
          <p:cNvSpPr>
            <a:spLocks noGrp="1"/>
          </p:cNvSpPr>
          <p:nvPr>
            <p:ph type="title"/>
          </p:nvPr>
        </p:nvSpPr>
        <p:spPr>
          <a:xfrm>
            <a:off x="492370" y="516835"/>
            <a:ext cx="3084844" cy="2103875"/>
          </a:xfrm>
        </p:spPr>
        <p:txBody>
          <a:bodyPr vert="horz" lIns="91440" tIns="45720" rIns="91440" bIns="45720" rtlCol="0">
            <a:normAutofit/>
          </a:bodyPr>
          <a:lstStyle/>
          <a:p>
            <a:r>
              <a:rPr lang="en-US" sz="3600">
                <a:solidFill>
                  <a:srgbClr val="FFFFFF"/>
                </a:solidFill>
              </a:rPr>
              <a:t>Decline of membership…</a:t>
            </a:r>
          </a:p>
        </p:txBody>
      </p:sp>
      <p:sp>
        <p:nvSpPr>
          <p:cNvPr id="8" name="Content Placeholder 7">
            <a:extLst>
              <a:ext uri="{FF2B5EF4-FFF2-40B4-BE49-F238E27FC236}">
                <a16:creationId xmlns:a16="http://schemas.microsoft.com/office/drawing/2014/main" id="{B7E1D54C-4851-42FD-92C6-F24F0EA73646}"/>
              </a:ext>
            </a:extLst>
          </p:cNvPr>
          <p:cNvSpPr>
            <a:spLocks noGrp="1"/>
          </p:cNvSpPr>
          <p:nvPr>
            <p:ph idx="1"/>
          </p:nvPr>
        </p:nvSpPr>
        <p:spPr>
          <a:xfrm>
            <a:off x="492371" y="2653800"/>
            <a:ext cx="3084844" cy="3335519"/>
          </a:xfrm>
        </p:spPr>
        <p:txBody>
          <a:bodyPr>
            <a:normAutofit/>
          </a:bodyPr>
          <a:lstStyle/>
          <a:p>
            <a:endParaRPr lang="en-US" sz="1500">
              <a:solidFill>
                <a:srgbClr val="FFFFFF"/>
              </a:solidFill>
            </a:endParaRPr>
          </a:p>
        </p:txBody>
      </p:sp>
      <p:sp>
        <p:nvSpPr>
          <p:cNvPr id="10" name="Rectangle 14">
            <a:extLst>
              <a:ext uri="{FF2B5EF4-FFF2-40B4-BE49-F238E27FC236}">
                <a16:creationId xmlns:a16="http://schemas.microsoft.com/office/drawing/2014/main" id="{F9DB1FE5-9D46-433B-99D1-2F1B8DC798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rgbClr val="F5863F"/>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4" name="Content Placeholder 3">
            <a:extLst>
              <a:ext uri="{FF2B5EF4-FFF2-40B4-BE49-F238E27FC236}">
                <a16:creationId xmlns:a16="http://schemas.microsoft.com/office/drawing/2014/main" id="{EABFAFBD-4C72-4FA1-80C5-EAC0F1DE3017}"/>
              </a:ext>
            </a:extLst>
          </p:cNvPr>
          <p:cNvPicPr>
            <a:picLocks noChangeAspect="1"/>
          </p:cNvPicPr>
          <p:nvPr/>
        </p:nvPicPr>
        <p:blipFill>
          <a:blip r:embed="rId2"/>
          <a:stretch>
            <a:fillRect/>
          </a:stretch>
        </p:blipFill>
        <p:spPr>
          <a:xfrm>
            <a:off x="4742017" y="1383239"/>
            <a:ext cx="6798082" cy="4091522"/>
          </a:xfrm>
          <a:prstGeom prst="rect">
            <a:avLst/>
          </a:prstGeom>
        </p:spPr>
      </p:pic>
    </p:spTree>
    <p:extLst>
      <p:ext uri="{BB962C8B-B14F-4D97-AF65-F5344CB8AC3E}">
        <p14:creationId xmlns:p14="http://schemas.microsoft.com/office/powerpoint/2010/main" val="28980856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F240A2FC-E2C3-458D-96B4-5DF9028D93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11">
            <a:extLst>
              <a:ext uri="{FF2B5EF4-FFF2-40B4-BE49-F238E27FC236}">
                <a16:creationId xmlns:a16="http://schemas.microsoft.com/office/drawing/2014/main" id="{5F097929-F3D6-4D1F-8AFC-CF348171A9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9" name="Straight Connector 13">
            <a:extLst>
              <a:ext uri="{FF2B5EF4-FFF2-40B4-BE49-F238E27FC236}">
                <a16:creationId xmlns:a16="http://schemas.microsoft.com/office/drawing/2014/main" id="{43074C91-9045-414B-B5F9-567DAE3EED2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1" name="Rectangle 15">
            <a:extLst>
              <a:ext uri="{FF2B5EF4-FFF2-40B4-BE49-F238E27FC236}">
                <a16:creationId xmlns:a16="http://schemas.microsoft.com/office/drawing/2014/main" id="{B4D0E555-16F6-44D0-BF56-AF5FF5BDE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endParaRPr lang="en-US"/>
          </a:p>
        </p:txBody>
      </p:sp>
      <p:pic>
        <p:nvPicPr>
          <p:cNvPr id="5" name="Content Placeholder 4">
            <a:extLst>
              <a:ext uri="{FF2B5EF4-FFF2-40B4-BE49-F238E27FC236}">
                <a16:creationId xmlns:a16="http://schemas.microsoft.com/office/drawing/2014/main" id="{DF65AD30-C73E-42D0-BA10-6284A311ACB6}"/>
              </a:ext>
            </a:extLst>
          </p:cNvPr>
          <p:cNvPicPr>
            <a:picLocks noGrp="1" noChangeAspect="1"/>
          </p:cNvPicPr>
          <p:nvPr>
            <p:ph idx="1"/>
          </p:nvPr>
        </p:nvPicPr>
        <p:blipFill>
          <a:blip r:embed="rId2"/>
          <a:stretch>
            <a:fillRect/>
          </a:stretch>
        </p:blipFill>
        <p:spPr>
          <a:xfrm>
            <a:off x="633999" y="1542962"/>
            <a:ext cx="6275667" cy="3772076"/>
          </a:xfrm>
          <a:prstGeom prst="rect">
            <a:avLst/>
          </a:prstGeom>
        </p:spPr>
      </p:pic>
      <p:sp>
        <p:nvSpPr>
          <p:cNvPr id="13" name="Rectangle 17">
            <a:extLst>
              <a:ext uri="{FF2B5EF4-FFF2-40B4-BE49-F238E27FC236}">
                <a16:creationId xmlns:a16="http://schemas.microsoft.com/office/drawing/2014/main" id="{8117041D-1A7B-4ECA-AB68-3CFDB6726B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7613486" y="0"/>
            <a:ext cx="458473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3FA49537-D1E4-46A5-8496-4BEBFE8C7378}"/>
              </a:ext>
            </a:extLst>
          </p:cNvPr>
          <p:cNvSpPr>
            <a:spLocks noGrp="1"/>
          </p:cNvSpPr>
          <p:nvPr>
            <p:ph type="title"/>
          </p:nvPr>
        </p:nvSpPr>
        <p:spPr>
          <a:xfrm>
            <a:off x="8096885" y="640080"/>
            <a:ext cx="3659246" cy="2926080"/>
          </a:xfrm>
        </p:spPr>
        <p:txBody>
          <a:bodyPr vert="horz" lIns="91440" tIns="45720" rIns="91440" bIns="45720" rtlCol="0" anchor="b">
            <a:normAutofit/>
          </a:bodyPr>
          <a:lstStyle/>
          <a:p>
            <a:r>
              <a:rPr lang="en-US" sz="4400" dirty="0">
                <a:solidFill>
                  <a:srgbClr val="FFFFFF"/>
                </a:solidFill>
              </a:rPr>
              <a:t>Decline in stipendiary ministry…</a:t>
            </a:r>
          </a:p>
        </p:txBody>
      </p:sp>
      <p:sp>
        <p:nvSpPr>
          <p:cNvPr id="15" name="Rectangle 19">
            <a:extLst>
              <a:ext uri="{FF2B5EF4-FFF2-40B4-BE49-F238E27FC236}">
                <a16:creationId xmlns:a16="http://schemas.microsoft.com/office/drawing/2014/main" id="{EF9C14D5-64ED-4C3C-A0D2-6C2AE1AE92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6906" y="0"/>
            <a:ext cx="64008" cy="6858000"/>
          </a:xfrm>
          <a:prstGeom prst="rect">
            <a:avLst/>
          </a:prstGeom>
          <a:solidFill>
            <a:srgbClr val="F5863E"/>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6810770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Rectangle 8">
            <a:extLst>
              <a:ext uri="{FF2B5EF4-FFF2-40B4-BE49-F238E27FC236}">
                <a16:creationId xmlns:a16="http://schemas.microsoft.com/office/drawing/2014/main" id="{F240A2FC-E2C3-458D-96B4-5DF9028D93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Rectangle 10">
            <a:extLst>
              <a:ext uri="{FF2B5EF4-FFF2-40B4-BE49-F238E27FC236}">
                <a16:creationId xmlns:a16="http://schemas.microsoft.com/office/drawing/2014/main" id="{5F097929-F3D6-4D1F-8AFC-CF348171A9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8" name="Straight Connector 12">
            <a:extLst>
              <a:ext uri="{FF2B5EF4-FFF2-40B4-BE49-F238E27FC236}">
                <a16:creationId xmlns:a16="http://schemas.microsoft.com/office/drawing/2014/main" id="{43074C91-9045-414B-B5F9-567DAE3EED2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0" name="Rectangle 14">
            <a:extLst>
              <a:ext uri="{FF2B5EF4-FFF2-40B4-BE49-F238E27FC236}">
                <a16:creationId xmlns:a16="http://schemas.microsoft.com/office/drawing/2014/main" id="{B4D0E555-16F6-44D0-BF56-AF5FF5BDE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endParaRPr lang="en-US"/>
          </a:p>
        </p:txBody>
      </p:sp>
      <p:pic>
        <p:nvPicPr>
          <p:cNvPr id="4" name="Content Placeholder 3">
            <a:extLst>
              <a:ext uri="{FF2B5EF4-FFF2-40B4-BE49-F238E27FC236}">
                <a16:creationId xmlns:a16="http://schemas.microsoft.com/office/drawing/2014/main" id="{C28CC5D3-4EBF-44A0-9411-A0C724338E9B}"/>
              </a:ext>
            </a:extLst>
          </p:cNvPr>
          <p:cNvPicPr>
            <a:picLocks noGrp="1" noChangeAspect="1"/>
          </p:cNvPicPr>
          <p:nvPr>
            <p:ph idx="1"/>
          </p:nvPr>
        </p:nvPicPr>
        <p:blipFill>
          <a:blip r:embed="rId2"/>
          <a:stretch>
            <a:fillRect/>
          </a:stretch>
        </p:blipFill>
        <p:spPr>
          <a:xfrm>
            <a:off x="633999" y="1542962"/>
            <a:ext cx="6275667" cy="3772076"/>
          </a:xfrm>
          <a:prstGeom prst="rect">
            <a:avLst/>
          </a:prstGeom>
        </p:spPr>
      </p:pic>
      <p:sp>
        <p:nvSpPr>
          <p:cNvPr id="12" name="Rectangle 16">
            <a:extLst>
              <a:ext uri="{FF2B5EF4-FFF2-40B4-BE49-F238E27FC236}">
                <a16:creationId xmlns:a16="http://schemas.microsoft.com/office/drawing/2014/main" id="{8117041D-1A7B-4ECA-AB68-3CFDB6726B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7613486" y="0"/>
            <a:ext cx="458473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70A13EB3-1A13-4E19-98B3-DC6509435758}"/>
              </a:ext>
            </a:extLst>
          </p:cNvPr>
          <p:cNvSpPr>
            <a:spLocks noGrp="1"/>
          </p:cNvSpPr>
          <p:nvPr>
            <p:ph type="title"/>
          </p:nvPr>
        </p:nvSpPr>
        <p:spPr>
          <a:xfrm>
            <a:off x="8096885" y="640080"/>
            <a:ext cx="3659246" cy="2926080"/>
          </a:xfrm>
        </p:spPr>
        <p:txBody>
          <a:bodyPr vert="horz" lIns="91440" tIns="45720" rIns="91440" bIns="45720" rtlCol="0" anchor="b">
            <a:normAutofit/>
          </a:bodyPr>
          <a:lstStyle/>
          <a:p>
            <a:r>
              <a:rPr lang="en-US" sz="4100">
                <a:solidFill>
                  <a:srgbClr val="FFFFFF"/>
                </a:solidFill>
              </a:rPr>
              <a:t>Average number of congregations per stipdendiary minister…</a:t>
            </a:r>
            <a:br>
              <a:rPr lang="en-US" sz="4100">
                <a:solidFill>
                  <a:srgbClr val="FFFFFF"/>
                </a:solidFill>
              </a:rPr>
            </a:br>
            <a:endParaRPr lang="en-US" sz="4100">
              <a:solidFill>
                <a:srgbClr val="FFFFFF"/>
              </a:solidFill>
            </a:endParaRPr>
          </a:p>
        </p:txBody>
      </p:sp>
      <p:sp>
        <p:nvSpPr>
          <p:cNvPr id="14" name="Rectangle 18">
            <a:extLst>
              <a:ext uri="{FF2B5EF4-FFF2-40B4-BE49-F238E27FC236}">
                <a16:creationId xmlns:a16="http://schemas.microsoft.com/office/drawing/2014/main" id="{EF9C14D5-64ED-4C3C-A0D2-6C2AE1AE92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6906" y="0"/>
            <a:ext cx="64008" cy="6858000"/>
          </a:xfrm>
          <a:prstGeom prst="rect">
            <a:avLst/>
          </a:prstGeom>
          <a:solidFill>
            <a:srgbClr val="F5863F"/>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444911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32F959-5FD6-4402-AB8B-6A4B89CF0209}"/>
              </a:ext>
            </a:extLst>
          </p:cNvPr>
          <p:cNvSpPr>
            <a:spLocks noGrp="1"/>
          </p:cNvSpPr>
          <p:nvPr>
            <p:ph type="title"/>
          </p:nvPr>
        </p:nvSpPr>
        <p:spPr/>
        <p:txBody>
          <a:bodyPr/>
          <a:lstStyle/>
          <a:p>
            <a:endParaRPr lang="en-GB"/>
          </a:p>
        </p:txBody>
      </p:sp>
      <p:pic>
        <p:nvPicPr>
          <p:cNvPr id="4" name="Content Placeholder 3">
            <a:extLst>
              <a:ext uri="{FF2B5EF4-FFF2-40B4-BE49-F238E27FC236}">
                <a16:creationId xmlns:a16="http://schemas.microsoft.com/office/drawing/2014/main" id="{FBDDBA1C-03DF-407D-B8A7-B324FD624342}"/>
              </a:ext>
            </a:extLst>
          </p:cNvPr>
          <p:cNvPicPr>
            <a:picLocks noGrp="1" noChangeAspect="1"/>
          </p:cNvPicPr>
          <p:nvPr>
            <p:ph idx="1"/>
          </p:nvPr>
        </p:nvPicPr>
        <p:blipFill>
          <a:blip r:embed="rId2"/>
          <a:stretch>
            <a:fillRect/>
          </a:stretch>
        </p:blipFill>
        <p:spPr>
          <a:xfrm>
            <a:off x="1221708" y="286603"/>
            <a:ext cx="9471173" cy="5686806"/>
          </a:xfrm>
          <a:prstGeom prst="rect">
            <a:avLst/>
          </a:prstGeom>
        </p:spPr>
      </p:pic>
    </p:spTree>
    <p:extLst>
      <p:ext uri="{BB962C8B-B14F-4D97-AF65-F5344CB8AC3E}">
        <p14:creationId xmlns:p14="http://schemas.microsoft.com/office/powerpoint/2010/main" val="2748574633"/>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44</TotalTime>
  <Words>471</Words>
  <Application>Microsoft Office PowerPoint</Application>
  <PresentationFormat>Widescreen</PresentationFormat>
  <Paragraphs>50</Paragraphs>
  <Slides>24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24</vt:i4>
      </vt:variant>
    </vt:vector>
  </HeadingPairs>
  <TitlesOfParts>
    <vt:vector size="27" baseType="lpstr">
      <vt:lpstr>Calibri</vt:lpstr>
      <vt:lpstr>Calibri Light</vt:lpstr>
      <vt:lpstr>Retrospect</vt:lpstr>
      <vt:lpstr>Church  Life Review</vt:lpstr>
      <vt:lpstr>Review Group Members</vt:lpstr>
      <vt:lpstr>The United Reformed Church and the purpose of the Church (From the Basis of Union) </vt:lpstr>
      <vt:lpstr>Questions:</vt:lpstr>
      <vt:lpstr>Some statistics and numbers…</vt:lpstr>
      <vt:lpstr>Decline of membership…</vt:lpstr>
      <vt:lpstr>Decline in stipendiary ministry…</vt:lpstr>
      <vt:lpstr>Average number of congregations per stipdendiary minister… </vt:lpstr>
      <vt:lpstr>PowerPoint Presentation</vt:lpstr>
      <vt:lpstr>What we are missing:</vt:lpstr>
      <vt:lpstr>General Assembly Structures</vt:lpstr>
      <vt:lpstr>General Assembly Committee Structure</vt:lpstr>
      <vt:lpstr>Assembly Executive Advisory Groups</vt:lpstr>
      <vt:lpstr>Discipleship Department</vt:lpstr>
      <vt:lpstr>Mission Department</vt:lpstr>
      <vt:lpstr>Administration and Resources Department</vt:lpstr>
      <vt:lpstr>URC Trust Structures</vt:lpstr>
      <vt:lpstr>United Reformed Church Family Financial Resources</vt:lpstr>
      <vt:lpstr>PowerPoint Presentation</vt:lpstr>
      <vt:lpstr>PowerPoint Presentation</vt:lpstr>
      <vt:lpstr>Synod Assets</vt:lpstr>
      <vt:lpstr>Trust and Synod Assets</vt:lpstr>
      <vt:lpstr>Where from here…</vt:lpstr>
      <vt:lpstr>Questions to ponder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Church Life Review</dc:title>
  <dc:creator>John Bradbury</dc:creator>
  <cp:lastModifiedBy>Andy Jackson</cp:lastModifiedBy>
  <cp:revision>4</cp:revision>
  <cp:lastPrinted>2021-06-29T14:13:47Z</cp:lastPrinted>
  <dcterms:created xsi:type="dcterms:W3CDTF">2021-06-28T08:36:46Z</dcterms:created>
  <dcterms:modified xsi:type="dcterms:W3CDTF">2021-07-07T10:56:55Z</dcterms:modified>
</cp:coreProperties>
</file>