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770" r:id="rId2"/>
    <p:sldId id="786" r:id="rId3"/>
    <p:sldId id="787" r:id="rId4"/>
    <p:sldId id="788" r:id="rId5"/>
    <p:sldId id="789" r:id="rId6"/>
    <p:sldId id="790" r:id="rId7"/>
    <p:sldId id="791" r:id="rId8"/>
    <p:sldId id="792" r:id="rId9"/>
    <p:sldId id="793" r:id="rId10"/>
    <p:sldId id="794" r:id="rId11"/>
    <p:sldId id="795" r:id="rId12"/>
    <p:sldId id="796" r:id="rId13"/>
    <p:sldId id="797" r:id="rId14"/>
    <p:sldId id="798" r:id="rId15"/>
    <p:sldId id="799" r:id="rId16"/>
    <p:sldId id="800" r:id="rId17"/>
    <p:sldId id="801" r:id="rId18"/>
    <p:sldId id="802" r:id="rId19"/>
    <p:sldId id="803" r:id="rId20"/>
    <p:sldId id="804" r:id="rId21"/>
    <p:sldId id="805" r:id="rId22"/>
    <p:sldId id="806" r:id="rId23"/>
    <p:sldId id="807" r:id="rId24"/>
    <p:sldId id="808" r:id="rId25"/>
    <p:sldId id="809" r:id="rId26"/>
    <p:sldId id="810" r:id="rId27"/>
    <p:sldId id="811" r:id="rId28"/>
    <p:sldId id="812" r:id="rId29"/>
    <p:sldId id="813" r:id="rId30"/>
    <p:sldId id="814" r:id="rId31"/>
    <p:sldId id="815" r:id="rId32"/>
    <p:sldId id="816" r:id="rId33"/>
    <p:sldId id="817" r:id="rId34"/>
    <p:sldId id="818" r:id="rId35"/>
    <p:sldId id="819" r:id="rId36"/>
    <p:sldId id="820" r:id="rId37"/>
    <p:sldId id="821" r:id="rId38"/>
    <p:sldId id="822" r:id="rId39"/>
    <p:sldId id="823" r:id="rId40"/>
    <p:sldId id="824" r:id="rId41"/>
    <p:sldId id="825" r:id="rId42"/>
    <p:sldId id="826" r:id="rId43"/>
    <p:sldId id="828" r:id="rId44"/>
    <p:sldId id="829" r:id="rId45"/>
    <p:sldId id="830" r:id="rId46"/>
    <p:sldId id="831" r:id="rId47"/>
    <p:sldId id="832" r:id="rId48"/>
    <p:sldId id="833" r:id="rId49"/>
    <p:sldId id="834" r:id="rId50"/>
    <p:sldId id="835" r:id="rId51"/>
    <p:sldId id="836" r:id="rId52"/>
    <p:sldId id="837" r:id="rId53"/>
    <p:sldId id="838" r:id="rId54"/>
    <p:sldId id="839" r:id="rId55"/>
    <p:sldId id="840" r:id="rId56"/>
    <p:sldId id="841" r:id="rId57"/>
    <p:sldId id="842" r:id="rId58"/>
    <p:sldId id="843" r:id="rId59"/>
    <p:sldId id="844" r:id="rId60"/>
    <p:sldId id="845" r:id="rId61"/>
    <p:sldId id="846" r:id="rId62"/>
    <p:sldId id="847" r:id="rId63"/>
    <p:sldId id="848" r:id="rId64"/>
    <p:sldId id="849" r:id="rId65"/>
    <p:sldId id="850" r:id="rId66"/>
    <p:sldId id="851" r:id="rId67"/>
    <p:sldId id="852" r:id="rId68"/>
    <p:sldId id="853" r:id="rId69"/>
    <p:sldId id="854" r:id="rId70"/>
    <p:sldId id="855" r:id="rId71"/>
    <p:sldId id="856" r:id="rId72"/>
    <p:sldId id="857" r:id="rId73"/>
    <p:sldId id="858" r:id="rId74"/>
    <p:sldId id="859" r:id="rId75"/>
    <p:sldId id="860" r:id="rId76"/>
    <p:sldId id="861" r:id="rId77"/>
    <p:sldId id="773" r:id="rId78"/>
  </p:sldIdLst>
  <p:sldSz cx="9144000" cy="5143500" type="screen16x9"/>
  <p:notesSz cx="10180638" cy="70532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AFF"/>
    <a:srgbClr val="0A2BB6"/>
    <a:srgbClr val="0958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3" autoAdjust="0"/>
    <p:restoredTop sz="86353" autoAdjust="0"/>
  </p:normalViewPr>
  <p:slideViewPr>
    <p:cSldViewPr>
      <p:cViewPr varScale="1">
        <p:scale>
          <a:sx n="82" d="100"/>
          <a:sy n="82" d="100"/>
        </p:scale>
        <p:origin x="90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12083" cy="353294"/>
          </a:xfrm>
          <a:prstGeom prst="rect">
            <a:avLst/>
          </a:prstGeom>
        </p:spPr>
        <p:txBody>
          <a:bodyPr vert="horz" lIns="98460" tIns="49230" rIns="98460" bIns="49230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66976" y="0"/>
            <a:ext cx="4412083" cy="353294"/>
          </a:xfrm>
          <a:prstGeom prst="rect">
            <a:avLst/>
          </a:prstGeom>
        </p:spPr>
        <p:txBody>
          <a:bodyPr vert="horz" lIns="98460" tIns="49230" rIns="98460" bIns="49230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F9CBA9B-76B7-485C-896E-5C4DC760C6B3}" type="datetimeFigureOut">
              <a:rPr lang="en-GB"/>
              <a:pPr>
                <a:defRPr/>
              </a:pPr>
              <a:t>27/06/2018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99970"/>
            <a:ext cx="4412083" cy="351717"/>
          </a:xfrm>
          <a:prstGeom prst="rect">
            <a:avLst/>
          </a:prstGeom>
        </p:spPr>
        <p:txBody>
          <a:bodyPr vert="horz" lIns="98460" tIns="49230" rIns="98460" bIns="49230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6976" y="6699970"/>
            <a:ext cx="4412083" cy="351717"/>
          </a:xfrm>
          <a:prstGeom prst="rect">
            <a:avLst/>
          </a:prstGeom>
        </p:spPr>
        <p:txBody>
          <a:bodyPr vert="horz" lIns="98460" tIns="49230" rIns="98460" bIns="49230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D0E5669-6C7F-4E40-B01C-B245D365F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09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12083" cy="353294"/>
          </a:xfrm>
          <a:prstGeom prst="rect">
            <a:avLst/>
          </a:prstGeom>
        </p:spPr>
        <p:txBody>
          <a:bodyPr vert="horz" lIns="98460" tIns="49230" rIns="98460" bIns="49230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66976" y="0"/>
            <a:ext cx="4412083" cy="353294"/>
          </a:xfrm>
          <a:prstGeom prst="rect">
            <a:avLst/>
          </a:prstGeom>
        </p:spPr>
        <p:txBody>
          <a:bodyPr vert="horz" lIns="98460" tIns="49230" rIns="98460" bIns="49230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4DA34FE-282A-4E65-B1FE-C2279296CEBC}" type="datetimeFigureOut">
              <a:rPr lang="en-GB"/>
              <a:pPr>
                <a:defRPr/>
              </a:pPr>
              <a:t>27/06/2018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28638"/>
            <a:ext cx="470058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60" tIns="49230" rIns="98460" bIns="4923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8538" y="3349985"/>
            <a:ext cx="8143562" cy="3174915"/>
          </a:xfrm>
          <a:prstGeom prst="rect">
            <a:avLst/>
          </a:prstGeom>
        </p:spPr>
        <p:txBody>
          <a:bodyPr vert="horz" lIns="98460" tIns="49230" rIns="98460" bIns="4923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99970"/>
            <a:ext cx="4412083" cy="351717"/>
          </a:xfrm>
          <a:prstGeom prst="rect">
            <a:avLst/>
          </a:prstGeom>
        </p:spPr>
        <p:txBody>
          <a:bodyPr vert="horz" lIns="98460" tIns="49230" rIns="98460" bIns="49230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66976" y="6699970"/>
            <a:ext cx="4412083" cy="351717"/>
          </a:xfrm>
          <a:prstGeom prst="rect">
            <a:avLst/>
          </a:prstGeom>
        </p:spPr>
        <p:txBody>
          <a:bodyPr vert="horz" lIns="98460" tIns="49230" rIns="98460" bIns="49230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BC4DEE6-D849-4F5E-9ABA-44FBB51A4D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969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11.36 minutes.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4DEE6-D849-4F5E-9ABA-44FBB51A4D1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3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771800" y="267494"/>
            <a:ext cx="4248472" cy="4608512"/>
          </a:xfrm>
          <a:prstGeom prst="rect">
            <a:avLst/>
          </a:prstGeom>
        </p:spPr>
        <p:txBody>
          <a:bodyPr/>
          <a:lstStyle>
            <a:lvl1pPr>
              <a:defRPr sz="8000" b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 spd="med"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-36512" y="-1964754"/>
            <a:ext cx="9505056" cy="8568952"/>
          </a:xfrm>
          <a:prstGeom prst="parallelogram">
            <a:avLst>
              <a:gd name="adj" fmla="val 48883"/>
            </a:avLst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 advClick="0" advTm="20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rgbClr val="FF0000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Kozuka Gothic Pro H" pitchFamily="34" charset="-128"/>
          <a:ea typeface="Kozuka Gothic Pro H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0000"/>
          </a:solidFill>
          <a:latin typeface="Kozuka Gothic Pro H" pitchFamily="34" charset="-128"/>
          <a:ea typeface="Kozuka Gothic Pro H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0000"/>
          </a:solidFill>
          <a:latin typeface="Kozuka Gothic Pro H" pitchFamily="34" charset="-128"/>
          <a:ea typeface="Kozuka Gothic Pro H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0000"/>
          </a:solidFill>
          <a:latin typeface="Kozuka Gothic Pro H" pitchFamily="34" charset="-128"/>
          <a:ea typeface="Kozuka Gothic Pro H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0000"/>
          </a:solidFill>
          <a:latin typeface="Kozuka Gothic Pro H" pitchFamily="34" charset="-128"/>
          <a:ea typeface="Kozuka Gothic Pro H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•"/>
        <a:defRPr sz="28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Kozuka Gothic Pro B" pitchFamily="34" charset="-128"/>
          <a:ea typeface="Kozuka Gothic Pro B" pitchFamily="34" charset="-128"/>
          <a:cs typeface="Kozuka Gothic Pro B" pitchFamily="34" charset="-128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–"/>
        <a:defRPr sz="24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Kozuka Gothic Pro B" pitchFamily="34" charset="-128"/>
          <a:ea typeface="Kozuka Gothic Pro B" pitchFamily="34" charset="-128"/>
          <a:cs typeface="Kozuka Gothic Pro B" pitchFamily="34" charset="-128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•"/>
        <a:defRPr sz="22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Kozuka Gothic Pro B" pitchFamily="34" charset="-128"/>
          <a:ea typeface="Kozuka Gothic Pro B" pitchFamily="34" charset="-128"/>
          <a:cs typeface="Kozuka Gothic Pro B" pitchFamily="34" charset="-128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–"/>
        <a:defRPr sz="2000" kern="120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Kozuka Gothic Pro B" pitchFamily="34" charset="-128"/>
          <a:ea typeface="Kozuka Gothic Pro B" pitchFamily="34" charset="-128"/>
          <a:cs typeface="Kozuka Gothic Pro B" pitchFamily="34" charset="-128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»"/>
        <a:defRPr sz="2000" kern="1200">
          <a:solidFill>
            <a:srgbClr val="FFC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Kozuka Gothic Pro B" pitchFamily="34" charset="-128"/>
          <a:ea typeface="Kozuka Gothic Pro B" pitchFamily="34" charset="-128"/>
          <a:cs typeface="Kozuka Gothic Pro B" pitchFamily="34" charset="-128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f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6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7574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00B0F0"/>
                </a:solidFill>
                <a:latin typeface="Calibri" pitchFamily="34" charset="0"/>
              </a:rPr>
              <a:t> Jubilee Ministers</a:t>
            </a:r>
            <a:br>
              <a:rPr lang="en-GB" sz="5400" b="1" dirty="0">
                <a:solidFill>
                  <a:srgbClr val="00B0F0"/>
                </a:solidFill>
                <a:latin typeface="Calibri" pitchFamily="34" charset="0"/>
              </a:rPr>
            </a:br>
            <a:r>
              <a:rPr lang="en-GB" sz="5400" b="1" dirty="0">
                <a:solidFill>
                  <a:srgbClr val="00B0F0"/>
                </a:solidFill>
                <a:latin typeface="Calibri" pitchFamily="34" charset="0"/>
              </a:rPr>
              <a:t> 2018</a:t>
            </a:r>
          </a:p>
          <a:p>
            <a:endParaRPr lang="en-GB" sz="5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 descr="W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843558"/>
            <a:ext cx="3053976" cy="2123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432048"/>
            <a:ext cx="9144000" cy="864096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3363838"/>
            <a:ext cx="9144000" cy="1779662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 advTm="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Jean Wilkinson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10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Thames North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150">
            <a:off x="6291293" y="1572509"/>
            <a:ext cx="2341160" cy="3042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5" y="396600"/>
            <a:ext cx="2022041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6692109"/>
      </p:ext>
    </p:extLst>
  </p:cSld>
  <p:clrMapOvr>
    <a:masterClrMapping/>
  </p:clrMapOvr>
  <p:transition spd="med" advClick="0" advTm="8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Kenneth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Hall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4/7/1957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33825"/>
      </p:ext>
    </p:extLst>
  </p:cSld>
  <p:clrMapOvr>
    <a:masterClrMapping/>
  </p:clrMapOvr>
  <p:transition spd="med" advClick="0" advTm="8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392488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Ambrose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Wright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12/7/1957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62DD7F-367D-422A-9D7D-7416045C1B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5305">
            <a:off x="5988297" y="1875533"/>
            <a:ext cx="3071219" cy="23034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14365746"/>
      </p:ext>
    </p:extLst>
  </p:cSld>
  <p:clrMapOvr>
    <a:masterClrMapping/>
  </p:clrMapOvr>
  <p:transition spd="med" advClick="0" advTm="8000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Roy Bones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</a:t>
            </a:r>
            <a:r>
              <a:rPr lang="en-GB" sz="3600" dirty="0">
                <a:solidFill>
                  <a:schemeClr val="tx1"/>
                </a:solidFill>
              </a:rPr>
              <a:t>9</a:t>
            </a: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20/7/1957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994">
            <a:off x="6156176" y="1419622"/>
            <a:ext cx="2537544" cy="3216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7" y="396600"/>
            <a:ext cx="1957200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37870121"/>
      </p:ext>
    </p:extLst>
  </p:cSld>
  <p:clrMapOvr>
    <a:masterClrMapping/>
  </p:clrMapOvr>
  <p:transition spd="med" advClick="0" advTm="800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James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Garrow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6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4/8/1957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630">
            <a:off x="6410566" y="1422626"/>
            <a:ext cx="2258341" cy="3235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5" y="396600"/>
            <a:ext cx="1830562" cy="275121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88536499"/>
      </p:ext>
    </p:extLst>
  </p:cSld>
  <p:clrMapOvr>
    <a:masterClrMapping/>
  </p:clrMapOvr>
  <p:transition spd="med" advClick="0" advTm="8000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Slow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5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31/8/1957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880">
            <a:off x="6263287" y="1619902"/>
            <a:ext cx="2274533" cy="2968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219" y="679607"/>
            <a:ext cx="2607198" cy="20411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07895898"/>
      </p:ext>
    </p:extLst>
  </p:cSld>
  <p:clrMapOvr>
    <a:masterClrMapping/>
  </p:clrMapOvr>
  <p:transition spd="med" advClick="0" advTm="8000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53650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Hamish Walker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13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Scotland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1/9/1957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59730"/>
      </p:ext>
    </p:extLst>
  </p:cSld>
  <p:clrMapOvr>
    <a:masterClrMapping/>
  </p:clrMapOvr>
  <p:transition spd="med" advClick="0" advTm="8000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Paul Fuller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5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14/9/1957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3" y="396600"/>
            <a:ext cx="1815837" cy="262722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2DB4A-B0EE-4AC6-9462-B9C2EAD01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43">
            <a:off x="6304394" y="1229102"/>
            <a:ext cx="2267935" cy="33189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24616385"/>
      </p:ext>
    </p:extLst>
  </p:cSld>
  <p:clrMapOvr>
    <a:masterClrMapping/>
  </p:clrMapOvr>
  <p:transition spd="med" advClick="0" advTm="8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17646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George Towson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13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Scotland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1/3/1958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93824"/>
      </p:ext>
    </p:extLst>
  </p:cSld>
  <p:clrMapOvr>
    <a:masterClrMapping/>
  </p:clrMapOvr>
  <p:transition spd="med" advClick="0" advTm="8000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53650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Samuel Williams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9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18/6/1958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03038"/>
      </p:ext>
    </p:extLst>
  </p:cSld>
  <p:clrMapOvr>
    <a:masterClrMapping/>
  </p:clrMapOvr>
  <p:transition spd="med" advClick="0" advTm="8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5904656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70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Norman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Jenkinson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</a:t>
            </a:r>
            <a:r>
              <a:rPr lang="en-GB" sz="3600" dirty="0">
                <a:solidFill>
                  <a:schemeClr val="tx1"/>
                </a:solidFill>
              </a:rPr>
              <a:t>11</a:t>
            </a: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27/6/1948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9">
            <a:off x="538187" y="410669"/>
            <a:ext cx="1881060" cy="260120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77032-F181-4787-9BB2-D49466343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617">
            <a:off x="6212669" y="1613616"/>
            <a:ext cx="2349831" cy="2820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33420428"/>
      </p:ext>
    </p:extLst>
  </p:cSld>
  <p:clrMapOvr>
    <a:masterClrMapping/>
  </p:clrMapOvr>
  <p:transition spd="med" advClick="0" advTm="8000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Keith Havers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11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7C84C-1E4D-4E62-B913-F82BD619E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08">
            <a:off x="6467953" y="2002426"/>
            <a:ext cx="2188984" cy="2623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4746091"/>
      </p:ext>
    </p:extLst>
  </p:cSld>
  <p:clrMapOvr>
    <a:masterClrMapping/>
  </p:clrMapOvr>
  <p:transition spd="med" advClick="0" advTm="80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55D8B1-5A11-4A46-8C75-A96DAC906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002">
            <a:off x="6633808" y="1136882"/>
            <a:ext cx="2144211" cy="2630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392488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Raymond Royston-Bishop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4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Yorkshire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5" y="396600"/>
            <a:ext cx="1995439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93203706"/>
      </p:ext>
    </p:extLst>
  </p:cSld>
  <p:clrMapOvr>
    <a:masterClrMapping/>
  </p:clrMapOvr>
  <p:transition spd="med" advClick="0" advTm="80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George Sharpe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927">
            <a:off x="6335920" y="1690325"/>
            <a:ext cx="2160240" cy="2935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3" y="396600"/>
            <a:ext cx="1900915" cy="270451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84859631"/>
      </p:ext>
    </p:extLst>
  </p:cSld>
  <p:clrMapOvr>
    <a:masterClrMapping/>
  </p:clrMapOvr>
  <p:transition spd="med" advClick="0" advTm="80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Geoffrey </a:t>
            </a:r>
            <a:r>
              <a:rPr lang="en-GB" sz="4800" b="1" i="0" u="none" strike="noStrike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Tillison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4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Yorkshire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772">
            <a:off x="6268768" y="1523815"/>
            <a:ext cx="2038814" cy="2838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8" y="396600"/>
            <a:ext cx="2150718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61199355"/>
      </p:ext>
    </p:extLst>
  </p:cSld>
  <p:clrMapOvr>
    <a:masterClrMapping/>
  </p:clrMapOvr>
  <p:transition spd="med" advClick="0" advTm="8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968552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Janet Webber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2/7/1958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7" y="396600"/>
            <a:ext cx="1918872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D51F3A-E3A5-4169-A344-A7E60387A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296">
            <a:off x="6613752" y="2180211"/>
            <a:ext cx="2180295" cy="2614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1767761"/>
      </p:ext>
    </p:extLst>
  </p:cSld>
  <p:clrMapOvr>
    <a:masterClrMapping/>
  </p:clrMapOvr>
  <p:transition spd="med" advClick="0" advTm="80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320480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Carrier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6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5/7/1958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9" y="396600"/>
            <a:ext cx="1892321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90383-2CD1-4A12-93ED-40A19A935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214">
            <a:off x="6357551" y="1226060"/>
            <a:ext cx="2341160" cy="3250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00483676"/>
      </p:ext>
    </p:extLst>
  </p:cSld>
  <p:clrMapOvr>
    <a:masterClrMapping/>
  </p:clrMapOvr>
  <p:transition spd="med" advClick="0" advTm="8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Alan Gaunt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3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Mersey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9/7/1958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757">
            <a:off x="6259789" y="1305205"/>
            <a:ext cx="2404742" cy="3194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7" y="396600"/>
            <a:ext cx="2037779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35954286"/>
      </p:ext>
    </p:extLst>
  </p:cSld>
  <p:clrMapOvr>
    <a:masterClrMapping/>
  </p:clrMapOvr>
  <p:transition spd="med" advClick="0" advTm="8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Anthony R Ashcroft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13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Scotland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2/9/1958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48">
            <a:off x="6199614" y="1215423"/>
            <a:ext cx="2413168" cy="3247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0" y="396600"/>
            <a:ext cx="2053341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9370749"/>
      </p:ext>
    </p:extLst>
  </p:cSld>
  <p:clrMapOvr>
    <a:masterClrMapping/>
  </p:clrMapOvr>
  <p:transition spd="med" advClick="0" advTm="8000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Alan Green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9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17/9/1958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313">
            <a:off x="6333172" y="1474228"/>
            <a:ext cx="2233548" cy="3000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4" y="396600"/>
            <a:ext cx="2016422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13412536"/>
      </p:ext>
    </p:extLst>
  </p:cSld>
  <p:clrMapOvr>
    <a:masterClrMapping/>
  </p:clrMapOvr>
  <p:transition spd="med" advClick="0" advTm="80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17646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Derek Wales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11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18/2/1967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25" y="396600"/>
            <a:ext cx="2208050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EC969-748D-4A6B-9683-2ED950454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7445">
            <a:off x="6476366" y="1013238"/>
            <a:ext cx="2118158" cy="3599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2270922"/>
      </p:ext>
    </p:extLst>
  </p:cSld>
  <p:clrMapOvr>
    <a:masterClrMapping/>
  </p:clrMapOvr>
  <p:transition spd="med" advClick="0" advTm="8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Cohen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5/3/1957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5" y="396600"/>
            <a:ext cx="1844198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123F26-3342-4F4E-9AAE-9E29C6A59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095">
            <a:off x="6349632" y="1439182"/>
            <a:ext cx="2269152" cy="2939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7152440"/>
      </p:ext>
    </p:extLst>
  </p:cSld>
  <p:clrMapOvr>
    <a:masterClrMapping/>
  </p:clrMapOvr>
  <p:transition spd="med" advClick="0" advTm="8000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104456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Betty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Williams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</a:t>
            </a:r>
            <a:r>
              <a:rPr lang="en-GB" sz="3600" dirty="0">
                <a:solidFill>
                  <a:schemeClr val="tx1"/>
                </a:solidFill>
              </a:rPr>
              <a:t>9</a:t>
            </a: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5/5/1967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01" y="396600"/>
            <a:ext cx="2034417" cy="2679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6411D5-8DCF-4E1D-9277-9C002431E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614">
            <a:off x="6035862" y="1692835"/>
            <a:ext cx="2506484" cy="2700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76781439"/>
      </p:ext>
    </p:extLst>
  </p:cSld>
  <p:clrMapOvr>
    <a:masterClrMapping/>
  </p:clrMapOvr>
  <p:transition spd="med" advClick="0" advTm="8000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320480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Stephen </a:t>
            </a:r>
            <a:r>
              <a:rPr lang="en-GB" sz="4800" b="1" i="0" u="none" strike="noStrike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Haine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10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Thames North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18307"/>
      </p:ext>
    </p:extLst>
  </p:cSld>
  <p:clrMapOvr>
    <a:masterClrMapping/>
  </p:clrMapOvr>
  <p:transition spd="med" advClick="0" advTm="8000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5112568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Heywood-Thomas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Wales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62523"/>
      </p:ext>
    </p:extLst>
  </p:cSld>
  <p:clrMapOvr>
    <a:masterClrMapping/>
  </p:clrMapOvr>
  <p:transition spd="med" advClick="0" advTm="8000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Thomas Lowe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7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03244"/>
      </p:ext>
    </p:extLst>
  </p:cSld>
  <p:clrMapOvr>
    <a:masterClrMapping/>
  </p:clrMapOvr>
  <p:transition spd="med" advClick="0" advTm="8000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Derek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Nuttall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11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590">
            <a:off x="6094448" y="1315324"/>
            <a:ext cx="2413168" cy="3230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8" y="396600"/>
            <a:ext cx="2031848" cy="268891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85062759"/>
      </p:ext>
    </p:extLst>
  </p:cSld>
  <p:clrMapOvr>
    <a:masterClrMapping/>
  </p:clrMapOvr>
  <p:transition spd="med" advClick="0" advTm="8000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464496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Kenneth Wilkinson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15/7/1967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8" y="396600"/>
            <a:ext cx="2022437" cy="270664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713A4D-A8EA-48A4-9DDB-7BE7DCE2A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89">
            <a:off x="6421726" y="1511199"/>
            <a:ext cx="2259414" cy="2928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4768448"/>
      </p:ext>
    </p:extLst>
  </p:cSld>
  <p:clrMapOvr>
    <a:masterClrMapping/>
  </p:clrMapOvr>
  <p:transition spd="med" advClick="0" advTm="8000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Brian </a:t>
            </a:r>
            <a:r>
              <a:rPr lang="en-GB" sz="4800" b="1" i="0" u="none" strike="noStrike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Eyles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18/7/1967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3" y="396600"/>
            <a:ext cx="1900075" cy="270622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4FE039-5207-4FCE-9D35-73F7FF941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04">
            <a:off x="6361295" y="1266236"/>
            <a:ext cx="2185725" cy="3278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4346409"/>
      </p:ext>
    </p:extLst>
  </p:cSld>
  <p:clrMapOvr>
    <a:masterClrMapping/>
  </p:clrMapOvr>
  <p:transition spd="med" advClick="0" advTm="8000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680520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Michael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Playdon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5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28/7/1967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8" y="396600"/>
            <a:ext cx="1850269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0F9D2-4543-477C-9085-8B3524558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78">
            <a:off x="6263288" y="1469783"/>
            <a:ext cx="2269152" cy="2880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18273337"/>
      </p:ext>
    </p:extLst>
  </p:cSld>
  <p:clrMapOvr>
    <a:masterClrMapping/>
  </p:clrMapOvr>
  <p:transition spd="med" advClick="0" advTm="8000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17646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Geoffrey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Tolley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28/7/1967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2" y="396600"/>
            <a:ext cx="2001010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F32B8-47ED-420A-9F4D-380A030EB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051">
            <a:off x="6466703" y="1168488"/>
            <a:ext cx="2097645" cy="3060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9556124"/>
      </p:ext>
    </p:extLst>
  </p:cSld>
  <p:clrMapOvr>
    <a:masterClrMapping/>
  </p:clrMapOvr>
  <p:transition spd="med" advClick="0" advTm="8000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Eric Kirkman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3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Mersey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8/8/1967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539">
            <a:off x="6499230" y="1409294"/>
            <a:ext cx="2121094" cy="30855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3" y="396600"/>
            <a:ext cx="2074750" cy="2679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68934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Sutcliffe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6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27/6/1957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4B3D35-4562-4EE7-8043-728E3D603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998">
            <a:off x="6064376" y="1280250"/>
            <a:ext cx="2701200" cy="23023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1101456"/>
      </p:ext>
    </p:extLst>
  </p:cSld>
  <p:clrMapOvr>
    <a:masterClrMapping/>
  </p:clrMapOvr>
  <p:transition spd="med" advClick="0" advTm="8000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dirty="0">
                <a:solidFill>
                  <a:schemeClr val="tx1"/>
                </a:solidFill>
              </a:rPr>
              <a:t>David </a:t>
            </a:r>
            <a:r>
              <a:rPr lang="en-GB" sz="4800" b="1" dirty="0" err="1">
                <a:solidFill>
                  <a:schemeClr val="tx1"/>
                </a:solidFill>
              </a:rPr>
              <a:t>Hudston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4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Yorkshire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20/8/1967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193">
            <a:off x="6197826" y="1253882"/>
            <a:ext cx="2299894" cy="3331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1" y="396600"/>
            <a:ext cx="1905697" cy="269490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03960583"/>
      </p:ext>
    </p:extLst>
  </p:cSld>
  <p:clrMapOvr>
    <a:masterClrMapping/>
  </p:clrMapOvr>
  <p:transition spd="med" advClick="0" advTm="8000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dirty="0">
                <a:solidFill>
                  <a:schemeClr val="tx1"/>
                </a:solidFill>
              </a:rPr>
              <a:t>Bill</a:t>
            </a: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 Mahood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7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4/9/1967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22" y="396600"/>
            <a:ext cx="2014452" cy="2679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F37EB0-B9D0-4EC1-92E9-824960452A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421">
            <a:off x="6336229" y="1547067"/>
            <a:ext cx="2288592" cy="3105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98284353"/>
      </p:ext>
    </p:extLst>
  </p:cSld>
  <p:clrMapOvr>
    <a:masterClrMapping/>
  </p:clrMapOvr>
  <p:transition spd="med" advClick="0" advTm="8000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392488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Patrick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Lidgett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5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9/9/1967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577D6-0F43-4605-803F-2B608CD35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267">
            <a:off x="6150638" y="731188"/>
            <a:ext cx="2459348" cy="3035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0206850"/>
      </p:ext>
    </p:extLst>
  </p:cSld>
  <p:clrMapOvr>
    <a:masterClrMapping/>
  </p:clrMapOvr>
  <p:transition spd="med" advClick="0" advTm="8000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Brian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Holroyd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3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Mersey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16/9/1967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" y="396600"/>
            <a:ext cx="1815654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644DD-BF59-4D52-B035-9DE313D94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752">
            <a:off x="6054318" y="1485006"/>
            <a:ext cx="2365202" cy="3089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4059177"/>
      </p:ext>
    </p:extLst>
  </p:cSld>
  <p:clrMapOvr>
    <a:masterClrMapping/>
  </p:clrMapOvr>
  <p:transition spd="med" advClick="0" advTm="8000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Christopher Baker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7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23/9/1967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64">
            <a:off x="6294277" y="1534233"/>
            <a:ext cx="2121094" cy="2961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9" y="396600"/>
            <a:ext cx="1717181" cy="2679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62989460"/>
      </p:ext>
    </p:extLst>
  </p:cSld>
  <p:clrMapOvr>
    <a:masterClrMapping/>
  </p:clrMapOvr>
  <p:transition spd="med" advClick="0" advTm="8000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248472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Norman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Edsall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9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23/9/1967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8" y="396600"/>
            <a:ext cx="1905369" cy="26955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43A3B7-334B-4475-98C4-649FB5002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667">
            <a:off x="6125442" y="1502071"/>
            <a:ext cx="2221706" cy="3084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0405996"/>
      </p:ext>
    </p:extLst>
  </p:cSld>
  <p:clrMapOvr>
    <a:masterClrMapping/>
  </p:clrMapOvr>
  <p:transition spd="med" advClick="0" advTm="8000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Marsh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6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23/9/1967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0" y="396600"/>
            <a:ext cx="2027820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4A19F-CE34-4C8A-A2B2-9DFD94821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304">
            <a:off x="6338315" y="1674907"/>
            <a:ext cx="2261323" cy="2978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8412800"/>
      </p:ext>
    </p:extLst>
  </p:cSld>
  <p:clrMapOvr>
    <a:masterClrMapping/>
  </p:clrMapOvr>
  <p:transition spd="med" advClick="0" advTm="8000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Peter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Poulter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4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Yorkshire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28/9/1967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9" y="396600"/>
            <a:ext cx="2041645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88E50-5C0F-481E-ADFE-DB613BF44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828">
            <a:off x="6116246" y="1368868"/>
            <a:ext cx="2298114" cy="2910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2336368"/>
      </p:ext>
    </p:extLst>
  </p:cSld>
  <p:clrMapOvr>
    <a:masterClrMapping/>
  </p:clrMapOvr>
  <p:transition spd="med" advClick="0" advTm="8000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104456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dirty="0">
                <a:solidFill>
                  <a:schemeClr val="tx1"/>
                </a:solidFill>
              </a:rPr>
              <a:t>Tony Bradshaw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5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7/10/1967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76702"/>
      </p:ext>
    </p:extLst>
  </p:cSld>
  <p:clrMapOvr>
    <a:masterClrMapping/>
  </p:clrMapOvr>
  <p:transition spd="med" advClick="0" advTm="8000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Brian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Rawling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9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6/12/1967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521">
            <a:off x="6038267" y="1528637"/>
            <a:ext cx="2334993" cy="29781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" y="396600"/>
            <a:ext cx="1897105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21719264"/>
      </p:ext>
    </p:extLst>
  </p:cSld>
  <p:clrMapOvr>
    <a:masterClrMapping/>
  </p:clrMapOvr>
  <p:transition spd="med" advClick="0" advTm="8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Brian Bailey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65207"/>
      </p:ext>
    </p:extLst>
  </p:cSld>
  <p:clrMapOvr>
    <a:masterClrMapping/>
  </p:clrMapOvr>
  <p:transition spd="med" advClick="0" advTm="8000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Morgans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12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Wales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7/12/1967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857">
            <a:off x="6121288" y="1687859"/>
            <a:ext cx="2341160" cy="2842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1999"/>
            <a:ext cx="2232248" cy="245969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2983554"/>
      </p:ext>
    </p:extLst>
  </p:cSld>
  <p:clrMapOvr>
    <a:masterClrMapping/>
  </p:clrMapOvr>
  <p:transition spd="med" advClick="0" advTm="8000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David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Jenkins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6/1/1968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668">
            <a:off x="6433139" y="1343630"/>
            <a:ext cx="2121094" cy="2942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1" y="396600"/>
            <a:ext cx="1933297" cy="26415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69716661"/>
      </p:ext>
    </p:extLst>
  </p:cSld>
  <p:clrMapOvr>
    <a:masterClrMapping/>
  </p:clrMapOvr>
  <p:transition spd="med" advClick="0" advTm="8000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Peter McIntosh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11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27/2/1968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70">
            <a:off x="6112952" y="1417575"/>
            <a:ext cx="2269152" cy="30980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14" y="396600"/>
            <a:ext cx="2008472" cy="2679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18848841"/>
      </p:ext>
    </p:extLst>
  </p:cSld>
  <p:clrMapOvr>
    <a:masterClrMapping/>
  </p:clrMapOvr>
  <p:transition spd="med" advClick="0" advTm="8000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Gerrit Bakker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5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17/4/1968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38341"/>
      </p:ext>
    </p:extLst>
  </p:cSld>
  <p:clrMapOvr>
    <a:masterClrMapping/>
  </p:clrMapOvr>
  <p:transition spd="med" advClick="0" advTm="8000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David Laing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13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Scotland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31/5/1968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8658">
            <a:off x="5969133" y="1863286"/>
            <a:ext cx="3025534" cy="2269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2" y="396600"/>
            <a:ext cx="1815891" cy="2679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76189244"/>
      </p:ext>
    </p:extLst>
  </p:cSld>
  <p:clrMapOvr>
    <a:masterClrMapping/>
  </p:clrMapOvr>
  <p:transition spd="med" advClick="0" advTm="8000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Keith Jones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Wales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7/6/1968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8866"/>
            <a:ext cx="2354720" cy="18028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C5E2D-FA60-46FF-84FF-6582C05EB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847">
            <a:off x="6260354" y="1609048"/>
            <a:ext cx="2269152" cy="2834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12446797"/>
      </p:ext>
    </p:extLst>
  </p:cSld>
  <p:clrMapOvr>
    <a:masterClrMapping/>
  </p:clrMapOvr>
  <p:transition spd="med" advClick="0" advTm="8000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David Russell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10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Thames North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66995"/>
      </p:ext>
    </p:extLst>
  </p:cSld>
  <p:clrMapOvr>
    <a:masterClrMapping/>
  </p:clrMapOvr>
  <p:transition spd="med" advClick="0" advTm="8000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Peter Thomas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5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66165"/>
      </p:ext>
    </p:extLst>
  </p:cSld>
  <p:clrMapOvr>
    <a:masterClrMapping/>
  </p:clrMapOvr>
  <p:transition spd="med" advClick="0" advTm="8000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53650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Cliffor</a:t>
            </a:r>
            <a:r>
              <a:rPr lang="en-GB" sz="4800" b="1" dirty="0">
                <a:solidFill>
                  <a:schemeClr val="tx1"/>
                </a:solidFill>
              </a:rPr>
              <a:t>d </a:t>
            </a:r>
            <a:br>
              <a:rPr lang="en-GB" sz="4800" b="1" dirty="0">
                <a:solidFill>
                  <a:schemeClr val="tx1"/>
                </a:solidFill>
              </a:rPr>
            </a:br>
            <a:r>
              <a:rPr lang="en-GB" sz="4800" b="1" dirty="0">
                <a:solidFill>
                  <a:schemeClr val="tx1"/>
                </a:solidFill>
              </a:rPr>
              <a:t>Wilton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4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Yorkshire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0" y="396600"/>
            <a:ext cx="1865279" cy="25362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DD91A-11FD-4237-B077-FF70E58C2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468">
            <a:off x="5658820" y="1651490"/>
            <a:ext cx="2461633" cy="2825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856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Julian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Macro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9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7/7/1968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206">
            <a:off x="5940152" y="1347615"/>
            <a:ext cx="2241130" cy="30907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46539"/>
            <a:ext cx="2133784" cy="234123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95159499"/>
      </p:ext>
    </p:extLst>
  </p:cSld>
  <p:clrMapOvr>
    <a:masterClrMapping/>
  </p:clrMapOvr>
  <p:transition spd="med" advClick="0" advTm="8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Vivian Buddle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Northern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72446"/>
      </p:ext>
    </p:extLst>
  </p:cSld>
  <p:clrMapOvr>
    <a:masterClrMapping/>
  </p:clrMapOvr>
  <p:transition spd="med" advClick="0" advTm="8000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104456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Jeffrey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Evans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Synod 9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9/7/1968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7" y="396600"/>
            <a:ext cx="1774973" cy="27116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9E66A-10C6-4C4A-A200-6E8435C68A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180">
            <a:off x="5994595" y="1204702"/>
            <a:ext cx="2073580" cy="3193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02426065"/>
      </p:ext>
    </p:extLst>
  </p:cSld>
  <p:clrMapOvr>
    <a:masterClrMapping/>
  </p:clrMapOvr>
  <p:transition spd="med" advClick="0" advTm="8000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Duncan Wilson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Synod 9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13/7/1968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5274">
            <a:off x="5844112" y="1765325"/>
            <a:ext cx="2544910" cy="2544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6698233"/>
      </p:ext>
    </p:extLst>
  </p:cSld>
  <p:clrMapOvr>
    <a:masterClrMapping/>
  </p:clrMapOvr>
  <p:transition spd="med" advClick="0" advTm="8000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5396558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David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Netherwood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Synod 9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16/7/1968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28" y="713499"/>
            <a:ext cx="2535192" cy="19013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C7831A-767B-46F8-B57C-075211C0C4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914">
            <a:off x="6605504" y="1913212"/>
            <a:ext cx="2016808" cy="27721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9782707"/>
      </p:ext>
    </p:extLst>
  </p:cSld>
  <p:clrMapOvr>
    <a:masterClrMapping/>
  </p:clrMapOvr>
  <p:transition spd="med" advClick="0" advTm="8000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464496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Michael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Diffey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2/8/1968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7" y="396600"/>
            <a:ext cx="1797284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0AE73-0447-4C9E-88B6-EC1F0894E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783">
            <a:off x="6408189" y="1658596"/>
            <a:ext cx="2088259" cy="2744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83910623"/>
      </p:ext>
    </p:extLst>
  </p:cSld>
  <p:clrMapOvr>
    <a:masterClrMapping/>
  </p:clrMapOvr>
  <p:transition spd="med" advClick="0" advTm="8000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Frank Beattie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Synod 9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3/8/1968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73003"/>
      </p:ext>
    </p:extLst>
  </p:cSld>
  <p:clrMapOvr>
    <a:masterClrMapping/>
  </p:clrMapOvr>
  <p:transition spd="med" advClick="0" advTm="8000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David Langford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Synod 9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Wessex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31/8/1968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182">
            <a:off x="6372058" y="1419622"/>
            <a:ext cx="1903554" cy="3168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7" y="396600"/>
            <a:ext cx="1807453" cy="264382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64553417"/>
      </p:ext>
    </p:extLst>
  </p:cSld>
  <p:clrMapOvr>
    <a:masterClrMapping/>
  </p:clrMapOvr>
  <p:transition spd="med" advClick="0" advTm="8000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Robinson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31/8/1968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9758">
            <a:off x="6342852" y="1602225"/>
            <a:ext cx="2121094" cy="27449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6" y="396600"/>
            <a:ext cx="1956307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02261916"/>
      </p:ext>
    </p:extLst>
  </p:cSld>
  <p:clrMapOvr>
    <a:masterClrMapping/>
  </p:clrMapOvr>
  <p:transition spd="med" advClick="0" advTm="8000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Bill Boyd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6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1/9/1968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86858"/>
      </p:ext>
    </p:extLst>
  </p:cSld>
  <p:clrMapOvr>
    <a:masterClrMapping/>
  </p:clrMapOvr>
  <p:transition spd="med" advClick="0" advTm="8000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John Hall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6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1/9/1968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28">
            <a:off x="6263288" y="1697103"/>
            <a:ext cx="2121094" cy="2613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9" y="396600"/>
            <a:ext cx="2010849" cy="25094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61513664"/>
      </p:ext>
    </p:extLst>
  </p:cSld>
  <p:clrMapOvr>
    <a:masterClrMapping/>
  </p:clrMapOvr>
  <p:transition spd="med" advClick="0" advTm="8000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Keith Argyle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4/9/1968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841">
            <a:off x="6300192" y="1851670"/>
            <a:ext cx="2121094" cy="2380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8" y="396600"/>
            <a:ext cx="1928530" cy="265054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29293281"/>
      </p:ext>
    </p:extLst>
  </p:cSld>
  <p:clrMapOvr>
    <a:masterClrMapping/>
  </p:clrMapOvr>
  <p:transition spd="med" advClick="0" advTm="8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Alan Coles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2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North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89510">
            <a:off x="6187810" y="1955313"/>
            <a:ext cx="2572687" cy="2572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1" y="396600"/>
            <a:ext cx="1850248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71739166"/>
      </p:ext>
    </p:extLst>
  </p:cSld>
  <p:clrMapOvr>
    <a:masterClrMapping/>
  </p:clrMapOvr>
  <p:transition spd="med" advClick="0" advTm="8000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Richard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Wells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7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14/9/1968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329" y="704498"/>
            <a:ext cx="2463184" cy="18473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7B77A-F885-4521-BD31-329A46DE1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128">
            <a:off x="6056766" y="1669044"/>
            <a:ext cx="1889709" cy="26304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1391687"/>
      </p:ext>
    </p:extLst>
  </p:cSld>
  <p:clrMapOvr>
    <a:masterClrMapping/>
  </p:clrMapOvr>
  <p:transition spd="med" advClick="0" advTm="8000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Peter Brain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19/9/1968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012">
            <a:off x="6263288" y="1757503"/>
            <a:ext cx="2121094" cy="24926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4" y="396600"/>
            <a:ext cx="2057403" cy="253519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50371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Bill Wright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3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Mersey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1/10/1968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491">
            <a:off x="6263288" y="1599638"/>
            <a:ext cx="2121094" cy="2808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4" y="396600"/>
            <a:ext cx="2056789" cy="26071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16280624"/>
      </p:ext>
    </p:extLst>
  </p:cSld>
  <p:clrMapOvr>
    <a:masterClrMapping/>
  </p:clrMapOvr>
  <p:transition spd="med" advClick="0" advTm="8000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608512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Stephen </a:t>
            </a:r>
            <a:b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Orchard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5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East Midlands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5/10/1968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6" y="396600"/>
            <a:ext cx="2073810" cy="261441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EFE89-9F7E-49DC-822A-0AEB1B7D7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641">
            <a:off x="6283530" y="1931020"/>
            <a:ext cx="1949256" cy="2596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55414134"/>
      </p:ext>
    </p:extLst>
  </p:cSld>
  <p:clrMapOvr>
    <a:masterClrMapping/>
  </p:clrMapOvr>
  <p:transition spd="med" advClick="0" advTm="8000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50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Margaret Howard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8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 Western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8/12/1968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346">
            <a:off x="6312222" y="1462883"/>
            <a:ext cx="2070270" cy="3005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6426675"/>
      </p:ext>
    </p:extLst>
  </p:cSld>
  <p:clrMapOvr>
    <a:masterClrMapping/>
  </p:clrMapOvr>
  <p:transition spd="med" advClick="0" advTm="8000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835696" y="1851670"/>
            <a:ext cx="5904656" cy="1440160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And finally</a:t>
            </a:r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…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54111"/>
      </p:ext>
    </p:extLst>
  </p:cSld>
  <p:clrMapOvr>
    <a:masterClrMapping/>
  </p:clrMapOvr>
  <p:transition spd="med" advClick="0" advTm="8000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4680520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100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 old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Geoffrey Beck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11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16</a:t>
            </a: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/06/1918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240842-96A2-4CAF-BC9B-14665232A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638">
            <a:off x="6652295" y="2240315"/>
            <a:ext cx="2032097" cy="248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61894429"/>
      </p:ext>
    </p:extLst>
  </p:cSld>
  <p:clrMapOvr>
    <a:masterClrMapping/>
  </p:clrMapOvr>
  <p:transition spd="med" advClick="0" advTm="10000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0"/>
            <a:ext cx="835292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 advClick="0" advTm="4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Michael Lay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10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Thames North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4" y="396600"/>
            <a:ext cx="1906253" cy="269378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89028770"/>
      </p:ext>
    </p:extLst>
  </p:cSld>
  <p:clrMapOvr>
    <a:masterClrMapping/>
  </p:clrMapOvr>
  <p:transition spd="med" advClick="0" advTm="8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87824" y="267494"/>
            <a:ext cx="3816424" cy="4608512"/>
          </a:xfrm>
          <a:prstGeom prst="rect">
            <a:avLst/>
          </a:prstGeom>
        </p:spPr>
        <p:txBody>
          <a:bodyPr/>
          <a:lstStyle/>
          <a:p>
            <a:r>
              <a:rPr lang="en-GB" sz="80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61 </a:t>
            </a:r>
            <a:r>
              <a:rPr lang="en-GB" sz="5400" b="0" i="0" u="none" strike="noStrike" kern="1200" dirty="0">
                <a:ln w="6350">
                  <a:noFill/>
                </a:ln>
                <a:solidFill>
                  <a:schemeClr val="tx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years</a:t>
            </a:r>
            <a:r>
              <a:rPr lang="en-GB" dirty="0"/>
              <a:t> </a:t>
            </a:r>
            <a:br>
              <a:rPr lang="en-GB" dirty="0"/>
            </a:br>
            <a:r>
              <a:rPr lang="en-GB" sz="4800" b="1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Brian </a:t>
            </a:r>
            <a:r>
              <a:rPr lang="en-GB" sz="4800" b="1" dirty="0">
                <a:solidFill>
                  <a:schemeClr val="tx1"/>
                </a:solidFill>
              </a:rPr>
              <a:t>Pavitt</a:t>
            </a:r>
            <a:br>
              <a:rPr lang="en-GB" sz="48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Synod 11 </a:t>
            </a:r>
            <a:b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Southern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b="0" i="0" u="none" strike="noStrike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Kozuka Gothic Pro H" pitchFamily="34" charset="-128"/>
                <a:cs typeface="+mj-cs"/>
              </a:rPr>
              <a:t>1/7/1957</a:t>
            </a:r>
            <a:endParaRPr lang="en-GB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6" y="396600"/>
            <a:ext cx="2087507" cy="267920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403F72-CB94-4CE6-8E27-E40E0CB5E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219">
            <a:off x="6299210" y="1344979"/>
            <a:ext cx="2269152" cy="3263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698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worship">
      <a:dk1>
        <a:sysClr val="windowText" lastClr="000000"/>
      </a:dk1>
      <a:lt1>
        <a:sysClr val="window" lastClr="FFFFFF"/>
      </a:lt1>
      <a:dk2>
        <a:srgbClr val="444D26"/>
      </a:dk2>
      <a:lt2>
        <a:srgbClr val="FFFF00"/>
      </a:lt2>
      <a:accent1>
        <a:srgbClr val="FF0000"/>
      </a:accent1>
      <a:accent2>
        <a:srgbClr val="F3A447"/>
      </a:accent2>
      <a:accent3>
        <a:srgbClr val="E7BC29"/>
      </a:accent3>
      <a:accent4>
        <a:srgbClr val="7B354D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orship">
      <a:majorFont>
        <a:latin typeface="Kozuka Gothic Pro H"/>
        <a:ea typeface=""/>
        <a:cs typeface=""/>
      </a:majorFont>
      <a:minorFont>
        <a:latin typeface="Kozuka Gothic Pro H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orship">
    <a:dk1>
      <a:sysClr val="windowText" lastClr="000000"/>
    </a:dk1>
    <a:lt1>
      <a:sysClr val="window" lastClr="FFFFFF"/>
    </a:lt1>
    <a:dk2>
      <a:srgbClr val="444D26"/>
    </a:dk2>
    <a:lt2>
      <a:srgbClr val="FFFF00"/>
    </a:lt2>
    <a:accent1>
      <a:srgbClr val="FF0000"/>
    </a:accent1>
    <a:accent2>
      <a:srgbClr val="F3A447"/>
    </a:accent2>
    <a:accent3>
      <a:srgbClr val="E7BC29"/>
    </a:accent3>
    <a:accent4>
      <a:srgbClr val="7B354D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worship">
    <a:dk1>
      <a:sysClr val="windowText" lastClr="000000"/>
    </a:dk1>
    <a:lt1>
      <a:sysClr val="window" lastClr="FFFFFF"/>
    </a:lt1>
    <a:dk2>
      <a:srgbClr val="444D26"/>
    </a:dk2>
    <a:lt2>
      <a:srgbClr val="FFFF00"/>
    </a:lt2>
    <a:accent1>
      <a:srgbClr val="FF0000"/>
    </a:accent1>
    <a:accent2>
      <a:srgbClr val="F3A447"/>
    </a:accent2>
    <a:accent3>
      <a:srgbClr val="E7BC29"/>
    </a:accent3>
    <a:accent4>
      <a:srgbClr val="7B354D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worship">
    <a:dk1>
      <a:sysClr val="windowText" lastClr="000000"/>
    </a:dk1>
    <a:lt1>
      <a:sysClr val="window" lastClr="FFFFFF"/>
    </a:lt1>
    <a:dk2>
      <a:srgbClr val="444D26"/>
    </a:dk2>
    <a:lt2>
      <a:srgbClr val="FFFF00"/>
    </a:lt2>
    <a:accent1>
      <a:srgbClr val="FF0000"/>
    </a:accent1>
    <a:accent2>
      <a:srgbClr val="F3A447"/>
    </a:accent2>
    <a:accent3>
      <a:srgbClr val="E7BC29"/>
    </a:accent3>
    <a:accent4>
      <a:srgbClr val="7B354D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worship">
    <a:dk1>
      <a:sysClr val="windowText" lastClr="000000"/>
    </a:dk1>
    <a:lt1>
      <a:sysClr val="window" lastClr="FFFFFF"/>
    </a:lt1>
    <a:dk2>
      <a:srgbClr val="444D26"/>
    </a:dk2>
    <a:lt2>
      <a:srgbClr val="FFFF00"/>
    </a:lt2>
    <a:accent1>
      <a:srgbClr val="FF0000"/>
    </a:accent1>
    <a:accent2>
      <a:srgbClr val="F3A447"/>
    </a:accent2>
    <a:accent3>
      <a:srgbClr val="E7BC29"/>
    </a:accent3>
    <a:accent4>
      <a:srgbClr val="7B354D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</Words>
  <Application>Microsoft Office PowerPoint</Application>
  <PresentationFormat>On-screen Show (16:9)</PresentationFormat>
  <Paragraphs>78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Arial</vt:lpstr>
      <vt:lpstr>Calibri</vt:lpstr>
      <vt:lpstr>Kozuka Gothic Pro B</vt:lpstr>
      <vt:lpstr>Kozuka Gothic Pro H</vt:lpstr>
      <vt:lpstr>Lucida Sans</vt:lpstr>
      <vt:lpstr>Wingdings</vt:lpstr>
      <vt:lpstr>Wingdings 2</vt:lpstr>
      <vt:lpstr>Wingdings 3</vt:lpstr>
      <vt:lpstr>Apex</vt:lpstr>
      <vt:lpstr>PowerPoint Presentation</vt:lpstr>
      <vt:lpstr>70 years  Norman  Jenkinson Synod 11  Southern 27/6/1948</vt:lpstr>
      <vt:lpstr>61 years  John Cohen Synod 8  South Western 5/3/1957</vt:lpstr>
      <vt:lpstr>61 years  John  Sutcliffe Synod 6  West Midlands 27/6/1957 </vt:lpstr>
      <vt:lpstr>61 years  Brian Bailey Synod 2  North Western 1/7/1957</vt:lpstr>
      <vt:lpstr>61 years  Vivian Buddle Synod 1  Northern 1/7/1957</vt:lpstr>
      <vt:lpstr>61 years  Alan Coles Synod 2  North Western 1/7/1957</vt:lpstr>
      <vt:lpstr>61 years  Michael Lay Synod 10  Thames North 1/7/1957</vt:lpstr>
      <vt:lpstr>61 years  Brian Pavitt Synod 11  Southern 1/7/1957</vt:lpstr>
      <vt:lpstr>61 years  Jean Wilkinson Synod 10  Thames North 1/7/1957</vt:lpstr>
      <vt:lpstr>61 years  Kenneth  Hall Synod 2  North Western 4/7/1957</vt:lpstr>
      <vt:lpstr>61 years  Ambrose  Wright Synod 8  South Western 12/7/1957</vt:lpstr>
      <vt:lpstr>61 years  Roy Bones Synod 9  Wessex 20/7/1957</vt:lpstr>
      <vt:lpstr>61 years  James  Garrow Synod 6  West Midlands 4/8/1957</vt:lpstr>
      <vt:lpstr>61 years  John Slow Synod 5  East Midlands 31/8/1957</vt:lpstr>
      <vt:lpstr>61 years  Hamish Walker Synod 13  Scotland 1/9/1957</vt:lpstr>
      <vt:lpstr>61 years  Paul Fuller Synod 5  East Midlands 14/9/1957</vt:lpstr>
      <vt:lpstr>60 years  George Towson Synod 13  Scotland 1/3/1958</vt:lpstr>
      <vt:lpstr>60 years  Samuel Williams Synod 9  Wessex 18/6/1958</vt:lpstr>
      <vt:lpstr>60 years  Keith Havers Synod 11  Southern 1/7/1958</vt:lpstr>
      <vt:lpstr>60 years  Raymond Royston-Bishop Synod 4  Yorkshire 1/7/1958</vt:lpstr>
      <vt:lpstr>60 years  George Sharpe Synod 2  North Western 1/7/1958</vt:lpstr>
      <vt:lpstr>60 years  Geoffrey Tillison Synod 4  Yorkshire 1/7/1958</vt:lpstr>
      <vt:lpstr>60 years  Janet Webber Synod 8  South Western 2/7/1958</vt:lpstr>
      <vt:lpstr>60 years  John Carrier Synod 6  West Midlands 5/7/1958</vt:lpstr>
      <vt:lpstr>60 years  Alan Gaunt Synod 3  Mersey 9/7/1958</vt:lpstr>
      <vt:lpstr>60 years  Anthony R Ashcroft Synod 13  Scotland 2/9/1958</vt:lpstr>
      <vt:lpstr>60 years  Alan Green Synod 9  Wessex 17/9/1958</vt:lpstr>
      <vt:lpstr>51 years  Derek Wales Synod 11  Southern 18/2/1967</vt:lpstr>
      <vt:lpstr>51 years  Betty  Williams Synod 9  Wessex 5/5/1967</vt:lpstr>
      <vt:lpstr>51 years  Stephen Haine Synod 10  Thames North 1/7/1967</vt:lpstr>
      <vt:lpstr>51 years  John  Heywood-Thomas Synod 12  Wales 1/7/1967</vt:lpstr>
      <vt:lpstr>51 years  Thomas Lowe Synod 7  Eastern 1/7/1967</vt:lpstr>
      <vt:lpstr>51 years  Derek  Nuttall Synod 11  Southern 1/7/1967</vt:lpstr>
      <vt:lpstr>51 years  Kenneth Wilkinson Synod 8  South Western 15/7/1967</vt:lpstr>
      <vt:lpstr>51 years  Brian Eyles Synod 8  South Western 18/7/1967</vt:lpstr>
      <vt:lpstr>51 years  Michael  Playdon Synod 5  East Midlands 28/7/1967</vt:lpstr>
      <vt:lpstr>51 years  Geoffrey  Tolley Synod 2  North Western 28/7/1967</vt:lpstr>
      <vt:lpstr>51 years  Eric Kirkman Synod 3  Mersey 8/8/1967</vt:lpstr>
      <vt:lpstr>51 years  David Hudston Synod 4  Yorkshire 20/8/1967</vt:lpstr>
      <vt:lpstr>51 years  Bill Mahood Synod 7  Eastern 4/9/1967</vt:lpstr>
      <vt:lpstr>51 years  Patrick  Lidgett Synod 5  East Midlands 9/9/1967</vt:lpstr>
      <vt:lpstr>51 years  Brian  Holroyd Synod 3  Mersey 16/9/1967</vt:lpstr>
      <vt:lpstr>51 years  Christopher Baker Synod 7  Eastern 23/9/1967</vt:lpstr>
      <vt:lpstr>51 years  Norman  Edsall Synod 9  Wessex 23/9/1967</vt:lpstr>
      <vt:lpstr>51 years  John Marsh Synod 6  West Midlands 23/9/1967</vt:lpstr>
      <vt:lpstr>51 years  Peter  Poulter Synod 4  Yorkshire 28/9/1967</vt:lpstr>
      <vt:lpstr>51 years  Tony Bradshaw Synod 5  East Midlands 7/10/1967</vt:lpstr>
      <vt:lpstr>51 years  Brian  Rawling Synod 9  Wessex 6/12/1967</vt:lpstr>
      <vt:lpstr>51 years  John  Morgans Synod 12 Wales 7/12/1967</vt:lpstr>
      <vt:lpstr>50 years  David  Jenkins Synod 2  North Western 6/1/1968</vt:lpstr>
      <vt:lpstr>50 years  Peter McIntosh Synod 11  Southern 27/2/1968</vt:lpstr>
      <vt:lpstr>50 years  Gerrit Bakker Synod 5  East Midlands 17/4/1968</vt:lpstr>
      <vt:lpstr>50 years  David Laing Synod 13  Scotland 31/5/1968</vt:lpstr>
      <vt:lpstr>50 years  Keith Jones Synod 12  Wales 7/6/1968</vt:lpstr>
      <vt:lpstr>50 years  David Russell Synod 10  Thames North 1/7/1968</vt:lpstr>
      <vt:lpstr>50 years  Peter Thomas Synod 5  East Midlands 1/7/1968</vt:lpstr>
      <vt:lpstr>50 years  Clifford  Wilton Synod 4  Yorkshire 1/7/1968</vt:lpstr>
      <vt:lpstr>50 years  Julian  Macro Synod 9  Wessex 7/7/1968</vt:lpstr>
      <vt:lpstr>50 years  Jeffrey  Evans Synod 9  Wessex 9/7/1968</vt:lpstr>
      <vt:lpstr>50 years  Duncan Wilson Synod 9  Wessex 13/7/1968</vt:lpstr>
      <vt:lpstr>50 years  David  Netherwood Synod 9  Wessex 16/7/1968</vt:lpstr>
      <vt:lpstr>50 years  Michael  Diffey Synod 8  South Western 2/8/1968</vt:lpstr>
      <vt:lpstr>50 years  Frank Beattie Synod 9  Wessex 3/8/1968</vt:lpstr>
      <vt:lpstr>50 years  David Langford Synod 9  Wessex 31/8/1968</vt:lpstr>
      <vt:lpstr>50 years  John Robinson Synod 8  South Western 31/8/1968</vt:lpstr>
      <vt:lpstr>50 years  Bill Boyd Synod 6  West Midlands 1/9/1968</vt:lpstr>
      <vt:lpstr>50 years  John Hall Synod 6  West Midlands 1/9/1968</vt:lpstr>
      <vt:lpstr>50 years  Keith Argyle Synod 2  North Western 4/9/1968</vt:lpstr>
      <vt:lpstr>50 years  Richard  Wells Synod 7  Eastern 14/9/1968</vt:lpstr>
      <vt:lpstr>50 years  Peter Brain Synod 8  South Western 19/9/1968</vt:lpstr>
      <vt:lpstr>50 years  Bill Wright Synod 3  Mersey 1/10/1968</vt:lpstr>
      <vt:lpstr>50 years  Stephen  Orchard Synod 5  East Midlands 5/10/1968</vt:lpstr>
      <vt:lpstr>50 years  Margaret Howard Synod 8  South Western 8/12/1968</vt:lpstr>
      <vt:lpstr>And finally…</vt:lpstr>
      <vt:lpstr>100 years old  Geoffrey Beck Synod 11  Southern 16/06/1918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/>
  <cp:lastModifiedBy/>
  <cp:revision>100</cp:revision>
  <dcterms:created xsi:type="dcterms:W3CDTF">2014-07-01T10:11:47Z</dcterms:created>
  <dcterms:modified xsi:type="dcterms:W3CDTF">2018-06-27T15:28:04Z</dcterms:modified>
</cp:coreProperties>
</file>