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Sweetly Broken" pitchFamily="2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6" autoAdjust="0"/>
    <p:restoredTop sz="94660"/>
  </p:normalViewPr>
  <p:slideViewPr>
    <p:cSldViewPr>
      <p:cViewPr varScale="1">
        <p:scale>
          <a:sx n="102" d="100"/>
          <a:sy n="102" d="100"/>
        </p:scale>
        <p:origin x="-6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backing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backing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6C3B-380F-4EAC-BFA3-F7F98659D0CA}" type="datetimeFigureOut">
              <a:rPr lang="en-GB" smtClean="0"/>
              <a:pPr/>
              <a:t>03/01/2013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3C0EB-494C-4DC8-A1E5-8B9DAC1B1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Sbackin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9" name="Picture 8" descr="cover-1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9227" y="3356992"/>
            <a:ext cx="4315021" cy="2130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01684" y="732108"/>
            <a:ext cx="9042316" cy="2696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9000"/>
              </a:lnSpc>
            </a:pPr>
            <a:r>
              <a:rPr lang="en-GB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eetly Broken" pitchFamily="2" charset="0"/>
              </a:rPr>
              <a:t>Thought that Stewardship </a:t>
            </a:r>
            <a:br>
              <a:rPr lang="en-GB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eetly Broken" pitchFamily="2" charset="0"/>
              </a:rPr>
            </a:br>
            <a:r>
              <a:rPr lang="en-GB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eetly Broken" pitchFamily="2" charset="0"/>
              </a:rPr>
              <a:t>was just about money?</a:t>
            </a:r>
            <a:endParaRPr lang="en-GB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eetly Broken" pitchFamily="2" charset="0"/>
            </a:endParaRPr>
          </a:p>
        </p:txBody>
      </p:sp>
      <p:pic>
        <p:nvPicPr>
          <p:cNvPr id="17" name="Picture 16" descr="WhiteBlue_Large_URCLogo-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373216"/>
            <a:ext cx="1209947" cy="1134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tewardship straplin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05264"/>
            <a:ext cx="1990551" cy="49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8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9630"/>
            <a:ext cx="5099303" cy="6848370"/>
          </a:xfrm>
          <a:prstGeom prst="rect">
            <a:avLst/>
          </a:prstGeom>
        </p:spPr>
      </p:pic>
      <p:pic>
        <p:nvPicPr>
          <p:cNvPr id="8" name="Picture 7" descr="8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9630"/>
            <a:ext cx="5099303" cy="6848370"/>
          </a:xfrm>
          <a:prstGeom prst="rect">
            <a:avLst/>
          </a:prstGeom>
        </p:spPr>
      </p:pic>
      <p:pic>
        <p:nvPicPr>
          <p:cNvPr id="6" name="Picture 5" descr="8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0"/>
            <a:ext cx="5106473" cy="6858000"/>
          </a:xfrm>
          <a:prstGeom prst="rect">
            <a:avLst/>
          </a:prstGeom>
        </p:spPr>
      </p:pic>
      <p:pic>
        <p:nvPicPr>
          <p:cNvPr id="9" name="Picture 8" descr="8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-8185"/>
            <a:ext cx="5112568" cy="6866185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9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5175977" cy="6844065"/>
          </a:xfrm>
          <a:prstGeom prst="rect">
            <a:avLst/>
          </a:prstGeom>
        </p:spPr>
      </p:pic>
      <p:pic>
        <p:nvPicPr>
          <p:cNvPr id="8" name="Picture 7" descr="9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3935"/>
            <a:ext cx="5175977" cy="6844065"/>
          </a:xfrm>
          <a:prstGeom prst="rect">
            <a:avLst/>
          </a:prstGeom>
        </p:spPr>
      </p:pic>
      <p:pic>
        <p:nvPicPr>
          <p:cNvPr id="13" name="Picture 12" descr="9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3935"/>
            <a:ext cx="5175977" cy="6844065"/>
          </a:xfrm>
          <a:prstGeom prst="rect">
            <a:avLst/>
          </a:prstGeom>
        </p:spPr>
      </p:pic>
      <p:pic>
        <p:nvPicPr>
          <p:cNvPr id="15" name="Picture 14" descr="9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13935"/>
            <a:ext cx="5175977" cy="6844065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515477" cy="6866866"/>
          </a:xfrm>
          <a:prstGeom prst="rect">
            <a:avLst/>
          </a:prstGeom>
        </p:spPr>
      </p:pic>
      <p:pic>
        <p:nvPicPr>
          <p:cNvPr id="8" name="Picture 7" descr="10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0"/>
            <a:ext cx="5515477" cy="6866866"/>
          </a:xfrm>
          <a:prstGeom prst="rect">
            <a:avLst/>
          </a:prstGeom>
        </p:spPr>
      </p:pic>
      <p:pic>
        <p:nvPicPr>
          <p:cNvPr id="13" name="Picture 12" descr="10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0"/>
            <a:ext cx="5515477" cy="6866866"/>
          </a:xfrm>
          <a:prstGeom prst="rect">
            <a:avLst/>
          </a:prstGeom>
        </p:spPr>
      </p:pic>
      <p:pic>
        <p:nvPicPr>
          <p:cNvPr id="15" name="Picture 14" descr="10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0"/>
            <a:ext cx="5515477" cy="6866866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79512" y="620688"/>
            <a:ext cx="8712968" cy="27363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GB" sz="4300" b="1" baseline="30000" dirty="0" smtClean="0">
                <a:solidFill>
                  <a:srgbClr val="FF0000"/>
                </a:solidFill>
              </a:rPr>
              <a:t>	And God is able to make all grace abound toward you, that you, always having all sufficiency in all things, may have an abundance for every good work.</a:t>
            </a:r>
            <a:r>
              <a:rPr lang="en-GB" sz="4400" b="1" baseline="30000" dirty="0" smtClean="0">
                <a:solidFill>
                  <a:srgbClr val="FF0000"/>
                </a:solidFill>
              </a:rPr>
              <a:t/>
            </a:r>
            <a:br>
              <a:rPr lang="en-GB" sz="4400" b="1" baseline="30000" dirty="0" smtClean="0">
                <a:solidFill>
                  <a:srgbClr val="FF0000"/>
                </a:solidFill>
              </a:rPr>
            </a:br>
            <a:r>
              <a:rPr lang="en-GB" sz="4400" b="1" baseline="30000" dirty="0" smtClean="0">
                <a:solidFill>
                  <a:srgbClr val="FF0000"/>
                </a:solidFill>
              </a:rPr>
              <a:t/>
            </a:r>
            <a:br>
              <a:rPr lang="en-GB" sz="4400" b="1" baseline="30000" dirty="0" smtClean="0">
                <a:solidFill>
                  <a:srgbClr val="FF0000"/>
                </a:solidFill>
              </a:rPr>
            </a:br>
            <a:endParaRPr lang="en-GB" sz="4400" b="1" baseline="30000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44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6216" y="2700209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baseline="30000" dirty="0" smtClean="0">
                <a:solidFill>
                  <a:srgbClr val="FF0000"/>
                </a:solidFill>
              </a:rPr>
              <a:t>2 Corinthians 9 v 8</a:t>
            </a:r>
            <a:endParaRPr lang="en-GB" sz="3200" dirty="0"/>
          </a:p>
        </p:txBody>
      </p:sp>
      <p:pic>
        <p:nvPicPr>
          <p:cNvPr id="8" name="Picture 7" descr="vision2020(10flame)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2642840"/>
            <a:ext cx="3600401" cy="3882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716016" y="4293096"/>
            <a:ext cx="4032448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aseline="30000" dirty="0" smtClean="0"/>
              <a:t>For information about stewardship resources, Bible studies, giving programmes and much more contact: </a:t>
            </a:r>
            <a:r>
              <a:rPr lang="en-GB" sz="3600" b="1" baseline="30000" dirty="0" smtClean="0"/>
              <a:t>stewardship@urc.org.uk</a:t>
            </a:r>
            <a:endParaRPr lang="en-GB" sz="2800" b="1" baseline="30000" dirty="0" smtClean="0"/>
          </a:p>
          <a:p>
            <a:endParaRPr lang="en-GB" sz="2800" baseline="30000" dirty="0" smtClean="0"/>
          </a:p>
          <a:p>
            <a:r>
              <a:rPr lang="en-GB" sz="2800" baseline="30000" dirty="0" smtClean="0"/>
              <a:t>For information about </a:t>
            </a:r>
            <a:r>
              <a:rPr lang="en-GB" sz="2800" i="1" baseline="30000" dirty="0" smtClean="0"/>
              <a:t>vision2020 visit:  </a:t>
            </a:r>
            <a:r>
              <a:rPr lang="en-GB" sz="3600" b="1" i="1" baseline="30000" dirty="0" smtClean="0"/>
              <a:t>www.urc.org.uk </a:t>
            </a:r>
            <a:endParaRPr lang="en-GB" dirty="0"/>
          </a:p>
        </p:txBody>
      </p:sp>
      <p:pic>
        <p:nvPicPr>
          <p:cNvPr id="7" name="Picture 6" descr="stewardship straplin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7" y="6237312"/>
            <a:ext cx="1512167" cy="39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backin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0688"/>
            <a:ext cx="8892480" cy="8640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GB" sz="4400" b="1" baseline="30000" dirty="0" smtClean="0">
                <a:solidFill>
                  <a:srgbClr val="FF0000"/>
                </a:solidFill>
                <a:latin typeface="+mj-lt"/>
              </a:rPr>
              <a:t>    Stewardship </a:t>
            </a:r>
            <a:r>
              <a:rPr lang="en-GB" sz="4400" b="1" baseline="30000" dirty="0">
                <a:solidFill>
                  <a:srgbClr val="FF0000"/>
                </a:solidFill>
                <a:latin typeface="+mj-lt"/>
              </a:rPr>
              <a:t>is about the relationship </a:t>
            </a:r>
            <a:r>
              <a:rPr lang="en-GB" sz="4400" b="1" baseline="30000" dirty="0" smtClean="0">
                <a:solidFill>
                  <a:srgbClr val="FF0000"/>
                </a:solidFill>
                <a:latin typeface="+mj-lt"/>
              </a:rPr>
              <a:t>between</a:t>
            </a:r>
            <a:br>
              <a:rPr lang="en-GB" sz="4400" b="1" baseline="30000" dirty="0" smtClean="0">
                <a:solidFill>
                  <a:srgbClr val="FF0000"/>
                </a:solidFill>
                <a:latin typeface="+mj-lt"/>
              </a:rPr>
            </a:br>
            <a:r>
              <a:rPr lang="en-GB" sz="4400" b="1" baseline="30000" dirty="0" smtClean="0">
                <a:solidFill>
                  <a:srgbClr val="FF0000"/>
                </a:solidFill>
                <a:latin typeface="+mj-lt"/>
              </a:rPr>
              <a:t>Christian </a:t>
            </a:r>
            <a:r>
              <a:rPr lang="en-GB" sz="4400" b="1" baseline="30000" dirty="0">
                <a:solidFill>
                  <a:srgbClr val="FF0000"/>
                </a:solidFill>
                <a:latin typeface="+mj-lt"/>
              </a:rPr>
              <a:t>living and Christian giving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2176021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baseline="30000" dirty="0">
                <a:solidFill>
                  <a:srgbClr val="FF0000"/>
                </a:solidFill>
              </a:rPr>
              <a:t>Stewardship</a:t>
            </a:r>
            <a:r>
              <a:rPr lang="en-GB" sz="3200" b="1" baseline="30000" dirty="0"/>
              <a:t> is the response to God’s giving in Jesus Christ. </a:t>
            </a:r>
            <a:r>
              <a:rPr lang="en-GB" sz="3200" b="1" baseline="30000" dirty="0" smtClean="0"/>
              <a:t/>
            </a:r>
            <a:br>
              <a:rPr lang="en-GB" sz="3200" b="1" baseline="30000" dirty="0" smtClean="0"/>
            </a:br>
            <a:r>
              <a:rPr lang="en-GB" sz="3200" b="1" baseline="30000" dirty="0" smtClean="0"/>
              <a:t>It </a:t>
            </a:r>
            <a:r>
              <a:rPr lang="en-GB" sz="3200" b="1" baseline="30000" dirty="0"/>
              <a:t>is about giving, about giving ourselves, without reserve, </a:t>
            </a:r>
            <a:r>
              <a:rPr lang="en-GB" sz="3200" b="1" baseline="30000" dirty="0" smtClean="0"/>
              <a:t/>
            </a:r>
            <a:br>
              <a:rPr lang="en-GB" sz="3200" b="1" baseline="30000" dirty="0" smtClean="0"/>
            </a:br>
            <a:r>
              <a:rPr lang="en-GB" sz="3200" b="1" baseline="30000" dirty="0" smtClean="0"/>
              <a:t>to </a:t>
            </a:r>
            <a:r>
              <a:rPr lang="en-GB" sz="3200" b="1" baseline="30000" dirty="0"/>
              <a:t>achieve God’s purposes of love</a:t>
            </a:r>
            <a:r>
              <a:rPr lang="en-GB" sz="3200" b="1" baseline="30000" dirty="0" smtClean="0"/>
              <a:t>.</a:t>
            </a:r>
            <a:endParaRPr lang="en-GB" sz="3200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3616181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baseline="30000" dirty="0">
                <a:solidFill>
                  <a:srgbClr val="FF0000"/>
                </a:solidFill>
              </a:rPr>
              <a:t>Stewardship</a:t>
            </a:r>
            <a:r>
              <a:rPr lang="en-GB" sz="3200" b="1" baseline="30000" dirty="0"/>
              <a:t> acknowledges that all that we have first comes </a:t>
            </a:r>
            <a:r>
              <a:rPr lang="en-GB" sz="3200" b="1" baseline="30000" dirty="0" smtClean="0"/>
              <a:t/>
            </a:r>
            <a:br>
              <a:rPr lang="en-GB" sz="3200" b="1" baseline="30000" dirty="0" smtClean="0"/>
            </a:br>
            <a:r>
              <a:rPr lang="en-GB" sz="3200" b="1" baseline="30000" dirty="0" smtClean="0"/>
              <a:t>from </a:t>
            </a:r>
            <a:r>
              <a:rPr lang="en-GB" sz="3200" b="1" baseline="30000" dirty="0"/>
              <a:t>God and then poses the question how do we respond </a:t>
            </a:r>
            <a:r>
              <a:rPr lang="en-GB" sz="3200" b="1" baseline="30000" dirty="0" smtClean="0"/>
              <a:t/>
            </a:r>
            <a:br>
              <a:rPr lang="en-GB" sz="3200" b="1" baseline="30000" dirty="0" smtClean="0"/>
            </a:br>
            <a:r>
              <a:rPr lang="en-GB" sz="3200" b="1" baseline="30000" dirty="0" smtClean="0"/>
              <a:t>and </a:t>
            </a:r>
            <a:r>
              <a:rPr lang="en-GB" sz="3200" b="1" baseline="30000" dirty="0"/>
              <a:t>use the gifts that He has given us?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5056341"/>
            <a:ext cx="7632848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baseline="30000" dirty="0">
                <a:solidFill>
                  <a:srgbClr val="FF0000"/>
                </a:solidFill>
              </a:rPr>
              <a:t>Stewardship</a:t>
            </a:r>
            <a:r>
              <a:rPr lang="en-GB" sz="3200" b="1" baseline="30000" dirty="0"/>
              <a:t> identifies ten main areas relating to God’s gifts </a:t>
            </a:r>
            <a:r>
              <a:rPr lang="en-GB" sz="3200" b="1" baseline="30000" dirty="0" smtClean="0"/>
              <a:t/>
            </a:r>
            <a:br>
              <a:rPr lang="en-GB" sz="3200" b="1" baseline="30000" dirty="0" smtClean="0"/>
            </a:br>
            <a:r>
              <a:rPr lang="en-GB" sz="3200" b="1" baseline="30000" dirty="0" smtClean="0"/>
              <a:t>and </a:t>
            </a:r>
            <a:r>
              <a:rPr lang="en-GB" sz="3200" b="1" baseline="30000" dirty="0"/>
              <a:t>our responses. This leaflet is an </a:t>
            </a:r>
            <a:r>
              <a:rPr lang="en-GB" sz="3200" b="1" baseline="30000" dirty="0" smtClean="0"/>
              <a:t>introduction to </a:t>
            </a:r>
            <a:r>
              <a:rPr lang="en-GB" sz="3200" b="1" baseline="30000" dirty="0"/>
              <a:t>them.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55679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463146" cy="6801712"/>
          </a:xfrm>
          <a:prstGeom prst="rect">
            <a:avLst/>
          </a:prstGeom>
        </p:spPr>
      </p:pic>
      <p:pic>
        <p:nvPicPr>
          <p:cNvPr id="10" name="Picture 9" descr="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0"/>
            <a:ext cx="5463146" cy="6801712"/>
          </a:xfrm>
          <a:prstGeom prst="rect">
            <a:avLst/>
          </a:prstGeom>
        </p:spPr>
      </p:pic>
      <p:pic>
        <p:nvPicPr>
          <p:cNvPr id="11" name="Picture 10" descr="1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0"/>
            <a:ext cx="5463146" cy="6801712"/>
          </a:xfrm>
          <a:prstGeom prst="rect">
            <a:avLst/>
          </a:prstGeom>
        </p:spPr>
      </p:pic>
      <p:pic>
        <p:nvPicPr>
          <p:cNvPr id="12" name="Picture 11" descr="1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0"/>
            <a:ext cx="5463146" cy="6801712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621287" cy="6870462"/>
          </a:xfrm>
          <a:prstGeom prst="rect">
            <a:avLst/>
          </a:prstGeom>
        </p:spPr>
      </p:pic>
      <p:pic>
        <p:nvPicPr>
          <p:cNvPr id="8" name="Picture 7" descr="2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0"/>
            <a:ext cx="5621287" cy="6870462"/>
          </a:xfrm>
          <a:prstGeom prst="rect">
            <a:avLst/>
          </a:prstGeom>
        </p:spPr>
      </p:pic>
      <p:pic>
        <p:nvPicPr>
          <p:cNvPr id="13" name="Picture 12" descr="2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0"/>
            <a:ext cx="5621287" cy="6870462"/>
          </a:xfrm>
          <a:prstGeom prst="rect">
            <a:avLst/>
          </a:prstGeom>
        </p:spPr>
      </p:pic>
      <p:pic>
        <p:nvPicPr>
          <p:cNvPr id="15" name="Picture 14" descr="2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0"/>
            <a:ext cx="5621287" cy="6870462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44624"/>
            <a:ext cx="5863628" cy="6801295"/>
          </a:xfrm>
          <a:prstGeom prst="rect">
            <a:avLst/>
          </a:prstGeom>
        </p:spPr>
      </p:pic>
      <p:pic>
        <p:nvPicPr>
          <p:cNvPr id="8" name="Picture 7" descr="3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44624"/>
            <a:ext cx="5863628" cy="6801295"/>
          </a:xfrm>
          <a:prstGeom prst="rect">
            <a:avLst/>
          </a:prstGeom>
        </p:spPr>
      </p:pic>
      <p:pic>
        <p:nvPicPr>
          <p:cNvPr id="13" name="Picture 12" descr="3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44624"/>
            <a:ext cx="5863628" cy="6801295"/>
          </a:xfrm>
          <a:prstGeom prst="rect">
            <a:avLst/>
          </a:prstGeom>
        </p:spPr>
      </p:pic>
      <p:pic>
        <p:nvPicPr>
          <p:cNvPr id="15" name="Picture 14" descr="3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44624"/>
            <a:ext cx="5863628" cy="6801295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6152"/>
            <a:ext cx="5600193" cy="6851848"/>
          </a:xfrm>
          <a:prstGeom prst="rect">
            <a:avLst/>
          </a:prstGeom>
        </p:spPr>
      </p:pic>
      <p:pic>
        <p:nvPicPr>
          <p:cNvPr id="8" name="Picture 7" descr="4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6152"/>
            <a:ext cx="5600193" cy="6851848"/>
          </a:xfrm>
          <a:prstGeom prst="rect">
            <a:avLst/>
          </a:prstGeom>
        </p:spPr>
      </p:pic>
      <p:pic>
        <p:nvPicPr>
          <p:cNvPr id="13" name="Picture 12" descr="4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6152"/>
            <a:ext cx="5600193" cy="6851848"/>
          </a:xfrm>
          <a:prstGeom prst="rect">
            <a:avLst/>
          </a:prstGeom>
        </p:spPr>
      </p:pic>
      <p:pic>
        <p:nvPicPr>
          <p:cNvPr id="15" name="Picture 14" descr="4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6152"/>
            <a:ext cx="5600193" cy="6851848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623913" cy="6870047"/>
          </a:xfrm>
          <a:prstGeom prst="rect">
            <a:avLst/>
          </a:prstGeom>
        </p:spPr>
      </p:pic>
      <p:pic>
        <p:nvPicPr>
          <p:cNvPr id="8" name="Picture 7" descr="5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0"/>
            <a:ext cx="5623913" cy="6870047"/>
          </a:xfrm>
          <a:prstGeom prst="rect">
            <a:avLst/>
          </a:prstGeom>
        </p:spPr>
      </p:pic>
      <p:pic>
        <p:nvPicPr>
          <p:cNvPr id="13" name="Picture 12" descr="5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0"/>
            <a:ext cx="5623913" cy="6870047"/>
          </a:xfrm>
          <a:prstGeom prst="rect">
            <a:avLst/>
          </a:prstGeom>
        </p:spPr>
      </p:pic>
      <p:pic>
        <p:nvPicPr>
          <p:cNvPr id="15" name="Picture 14" descr="5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0"/>
            <a:ext cx="5623913" cy="6870047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556821" cy="6859710"/>
          </a:xfrm>
          <a:prstGeom prst="rect">
            <a:avLst/>
          </a:prstGeom>
        </p:spPr>
      </p:pic>
      <p:pic>
        <p:nvPicPr>
          <p:cNvPr id="8" name="Picture 7" descr="6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0"/>
            <a:ext cx="5556821" cy="6859710"/>
          </a:xfrm>
          <a:prstGeom prst="rect">
            <a:avLst/>
          </a:prstGeom>
        </p:spPr>
      </p:pic>
      <p:pic>
        <p:nvPicPr>
          <p:cNvPr id="13" name="Picture 12" descr="6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0"/>
            <a:ext cx="5556821" cy="6859710"/>
          </a:xfrm>
          <a:prstGeom prst="rect">
            <a:avLst/>
          </a:prstGeom>
        </p:spPr>
      </p:pic>
      <p:pic>
        <p:nvPicPr>
          <p:cNvPr id="15" name="Picture 14" descr="6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0"/>
            <a:ext cx="5556821" cy="685971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-6492"/>
            <a:ext cx="5976451" cy="6864492"/>
          </a:xfrm>
          <a:prstGeom prst="rect">
            <a:avLst/>
          </a:prstGeom>
        </p:spPr>
      </p:pic>
      <p:pic>
        <p:nvPicPr>
          <p:cNvPr id="8" name="Picture 7" descr="7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0"/>
            <a:ext cx="5976451" cy="6864492"/>
          </a:xfrm>
          <a:prstGeom prst="rect">
            <a:avLst/>
          </a:prstGeom>
        </p:spPr>
      </p:pic>
      <p:pic>
        <p:nvPicPr>
          <p:cNvPr id="13" name="Picture 12" descr="7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0"/>
            <a:ext cx="5976451" cy="6864492"/>
          </a:xfrm>
          <a:prstGeom prst="rect">
            <a:avLst/>
          </a:prstGeom>
        </p:spPr>
      </p:pic>
      <p:pic>
        <p:nvPicPr>
          <p:cNvPr id="15" name="Picture 14" descr="7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0"/>
            <a:ext cx="5976451" cy="6864492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68</Words>
  <Application>Microsoft Office PowerPoint</Application>
  <PresentationFormat>On-screen Show (4:3)</PresentationFormat>
  <Paragraphs>11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Sweetly Broken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graphics</dc:creator>
  <cp:lastModifiedBy>graphics</cp:lastModifiedBy>
  <cp:revision>38</cp:revision>
  <dcterms:created xsi:type="dcterms:W3CDTF">2012-12-20T14:32:01Z</dcterms:created>
  <dcterms:modified xsi:type="dcterms:W3CDTF">2013-01-03T14:27:22Z</dcterms:modified>
</cp:coreProperties>
</file>