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
  </p:notesMasterIdLst>
  <p:sldIdLst>
    <p:sldId id="256" r:id="rId2"/>
    <p:sldId id="257" r:id="rId3"/>
    <p:sldId id="26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59F20-1D06-48E3-821D-2890D020F441}" v="25" dt="2021-06-01T16:59:46.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9" autoAdjust="0"/>
    <p:restoredTop sz="67966" autoAdjust="0"/>
  </p:normalViewPr>
  <p:slideViewPr>
    <p:cSldViewPr snapToGrid="0">
      <p:cViewPr varScale="1">
        <p:scale>
          <a:sx n="61" d="100"/>
          <a:sy n="61" d="100"/>
        </p:scale>
        <p:origin x="16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Grieves" userId="3e7cb936339c9594" providerId="LiveId" clId="{19059F20-1D06-48E3-821D-2890D020F441}"/>
    <pc:docChg chg="undo custSel addSld delSld modSld">
      <pc:chgData name="Nicola Grieves" userId="3e7cb936339c9594" providerId="LiveId" clId="{19059F20-1D06-48E3-821D-2890D020F441}" dt="2021-06-01T17:01:48.791" v="920" actId="20577"/>
      <pc:docMkLst>
        <pc:docMk/>
      </pc:docMkLst>
      <pc:sldChg chg="modSp mod modNotesTx">
        <pc:chgData name="Nicola Grieves" userId="3e7cb936339c9594" providerId="LiveId" clId="{19059F20-1D06-48E3-821D-2890D020F441}" dt="2021-06-01T17:01:48.791" v="920" actId="20577"/>
        <pc:sldMkLst>
          <pc:docMk/>
          <pc:sldMk cId="1232901462" sldId="256"/>
        </pc:sldMkLst>
        <pc:spChg chg="mod">
          <ac:chgData name="Nicola Grieves" userId="3e7cb936339c9594" providerId="LiveId" clId="{19059F20-1D06-48E3-821D-2890D020F441}" dt="2021-06-01T17:01:48.791" v="920" actId="20577"/>
          <ac:spMkLst>
            <pc:docMk/>
            <pc:sldMk cId="1232901462" sldId="256"/>
            <ac:spMk id="2" creationId="{3EFE2E69-7807-43C5-BE50-993BA28C577C}"/>
          </ac:spMkLst>
        </pc:spChg>
      </pc:sldChg>
      <pc:sldChg chg="addSp delSp modSp mod">
        <pc:chgData name="Nicola Grieves" userId="3e7cb936339c9594" providerId="LiveId" clId="{19059F20-1D06-48E3-821D-2890D020F441}" dt="2021-06-01T16:47:01.705" v="448" actId="255"/>
        <pc:sldMkLst>
          <pc:docMk/>
          <pc:sldMk cId="4039522162" sldId="257"/>
        </pc:sldMkLst>
        <pc:spChg chg="mod">
          <ac:chgData name="Nicola Grieves" userId="3e7cb936339c9594" providerId="LiveId" clId="{19059F20-1D06-48E3-821D-2890D020F441}" dt="2021-06-01T16:46:40.285" v="445" actId="26606"/>
          <ac:spMkLst>
            <pc:docMk/>
            <pc:sldMk cId="4039522162" sldId="257"/>
            <ac:spMk id="2" creationId="{0E4CDD0A-9F80-4A4D-AC3E-C2272075C2A8}"/>
          </ac:spMkLst>
        </pc:spChg>
        <pc:spChg chg="add del mod ord">
          <ac:chgData name="Nicola Grieves" userId="3e7cb936339c9594" providerId="LiveId" clId="{19059F20-1D06-48E3-821D-2890D020F441}" dt="2021-06-01T16:47:01.705" v="448" actId="255"/>
          <ac:spMkLst>
            <pc:docMk/>
            <pc:sldMk cId="4039522162" sldId="257"/>
            <ac:spMk id="7" creationId="{A38B578E-B27E-45A2-8E29-392617794D92}"/>
          </ac:spMkLst>
        </pc:spChg>
        <pc:spChg chg="add del">
          <ac:chgData name="Nicola Grieves" userId="3e7cb936339c9594" providerId="LiveId" clId="{19059F20-1D06-48E3-821D-2890D020F441}" dt="2021-06-01T16:00:26.387" v="204" actId="26606"/>
          <ac:spMkLst>
            <pc:docMk/>
            <pc:sldMk cId="4039522162" sldId="257"/>
            <ac:spMk id="17" creationId="{7D6BF779-0B8C-4CC2-9268-9506AD0C5331}"/>
          </ac:spMkLst>
        </pc:spChg>
        <pc:spChg chg="add del">
          <ac:chgData name="Nicola Grieves" userId="3e7cb936339c9594" providerId="LiveId" clId="{19059F20-1D06-48E3-821D-2890D020F441}" dt="2021-06-01T16:00:26.387" v="204" actId="26606"/>
          <ac:spMkLst>
            <pc:docMk/>
            <pc:sldMk cId="4039522162" sldId="257"/>
            <ac:spMk id="19" creationId="{489B7BFD-8F45-4093-AD9C-91B15B0503D9}"/>
          </ac:spMkLst>
        </pc:spChg>
        <pc:spChg chg="add del">
          <ac:chgData name="Nicola Grieves" userId="3e7cb936339c9594" providerId="LiveId" clId="{19059F20-1D06-48E3-821D-2890D020F441}" dt="2021-06-01T16:00:26.387" v="204" actId="26606"/>
          <ac:spMkLst>
            <pc:docMk/>
            <pc:sldMk cId="4039522162" sldId="257"/>
            <ac:spMk id="25" creationId="{7871DA93-90AF-40F3-A1A1-04E16697205B}"/>
          </ac:spMkLst>
        </pc:spChg>
        <pc:spChg chg="add del">
          <ac:chgData name="Nicola Grieves" userId="3e7cb936339c9594" providerId="LiveId" clId="{19059F20-1D06-48E3-821D-2890D020F441}" dt="2021-06-01T16:00:26.387" v="204" actId="26606"/>
          <ac:spMkLst>
            <pc:docMk/>
            <pc:sldMk cId="4039522162" sldId="257"/>
            <ac:spMk id="27" creationId="{4FB204DF-284E-45F6-A017-79A4DF57BCCB}"/>
          </ac:spMkLst>
        </pc:spChg>
        <pc:spChg chg="add del">
          <ac:chgData name="Nicola Grieves" userId="3e7cb936339c9594" providerId="LiveId" clId="{19059F20-1D06-48E3-821D-2890D020F441}" dt="2021-06-01T16:00:26.387" v="204" actId="26606"/>
          <ac:spMkLst>
            <pc:docMk/>
            <pc:sldMk cId="4039522162" sldId="257"/>
            <ac:spMk id="29" creationId="{70616F44-B954-409D-87BC-C69465EDE168}"/>
          </ac:spMkLst>
        </pc:spChg>
        <pc:spChg chg="add del">
          <ac:chgData name="Nicola Grieves" userId="3e7cb936339c9594" providerId="LiveId" clId="{19059F20-1D06-48E3-821D-2890D020F441}" dt="2021-06-01T16:00:26.387" v="204" actId="26606"/>
          <ac:spMkLst>
            <pc:docMk/>
            <pc:sldMk cId="4039522162" sldId="257"/>
            <ac:spMk id="31" creationId="{E16C8D8F-10E9-4498-ABDB-0F923F8B6837}"/>
          </ac:spMkLst>
        </pc:spChg>
        <pc:spChg chg="add del">
          <ac:chgData name="Nicola Grieves" userId="3e7cb936339c9594" providerId="LiveId" clId="{19059F20-1D06-48E3-821D-2890D020F441}" dt="2021-06-01T16:00:26.387" v="204" actId="26606"/>
          <ac:spMkLst>
            <pc:docMk/>
            <pc:sldMk cId="4039522162" sldId="257"/>
            <ac:spMk id="33" creationId="{1E5A83E3-8A11-4492-BB6E-F5F2240316FB}"/>
          </ac:spMkLst>
        </pc:spChg>
        <pc:spChg chg="add del">
          <ac:chgData name="Nicola Grieves" userId="3e7cb936339c9594" providerId="LiveId" clId="{19059F20-1D06-48E3-821D-2890D020F441}" dt="2021-06-01T16:00:26.387" v="204" actId="26606"/>
          <ac:spMkLst>
            <pc:docMk/>
            <pc:sldMk cId="4039522162" sldId="257"/>
            <ac:spMk id="35" creationId="{4D1A5E71-B6B6-486A-8CDC-C7ABD9B903F6}"/>
          </ac:spMkLst>
        </pc:spChg>
        <pc:spChg chg="add del">
          <ac:chgData name="Nicola Grieves" userId="3e7cb936339c9594" providerId="LiveId" clId="{19059F20-1D06-48E3-821D-2890D020F441}" dt="2021-06-01T16:00:26.387" v="204" actId="26606"/>
          <ac:spMkLst>
            <pc:docMk/>
            <pc:sldMk cId="4039522162" sldId="257"/>
            <ac:spMk id="37" creationId="{5D981608-D865-4AD7-AC34-A2398EA199DE}"/>
          </ac:spMkLst>
        </pc:spChg>
        <pc:spChg chg="add del">
          <ac:chgData name="Nicola Grieves" userId="3e7cb936339c9594" providerId="LiveId" clId="{19059F20-1D06-48E3-821D-2890D020F441}" dt="2021-06-01T16:36:38.172" v="254" actId="26606"/>
          <ac:spMkLst>
            <pc:docMk/>
            <pc:sldMk cId="4039522162" sldId="257"/>
            <ac:spMk id="46" creationId="{5A0118C5-4F8D-4CF4-BADD-53FEACC6C42A}"/>
          </ac:spMkLst>
        </pc:spChg>
        <pc:spChg chg="add del">
          <ac:chgData name="Nicola Grieves" userId="3e7cb936339c9594" providerId="LiveId" clId="{19059F20-1D06-48E3-821D-2890D020F441}" dt="2021-06-01T16:00:09.489" v="202" actId="26606"/>
          <ac:spMkLst>
            <pc:docMk/>
            <pc:sldMk cId="4039522162" sldId="257"/>
            <ac:spMk id="56" creationId="{7D6BF779-0B8C-4CC2-9268-9506AD0C5331}"/>
          </ac:spMkLst>
        </pc:spChg>
        <pc:spChg chg="add del">
          <ac:chgData name="Nicola Grieves" userId="3e7cb936339c9594" providerId="LiveId" clId="{19059F20-1D06-48E3-821D-2890D020F441}" dt="2021-06-01T16:00:09.489" v="202" actId="26606"/>
          <ac:spMkLst>
            <pc:docMk/>
            <pc:sldMk cId="4039522162" sldId="257"/>
            <ac:spMk id="58" creationId="{3A397E3E-B90C-4D82-BAAA-36F7AC6A4565}"/>
          </ac:spMkLst>
        </pc:spChg>
        <pc:spChg chg="add del">
          <ac:chgData name="Nicola Grieves" userId="3e7cb936339c9594" providerId="LiveId" clId="{19059F20-1D06-48E3-821D-2890D020F441}" dt="2021-06-01T16:00:09.489" v="202" actId="26606"/>
          <ac:spMkLst>
            <pc:docMk/>
            <pc:sldMk cId="4039522162" sldId="257"/>
            <ac:spMk id="60" creationId="{E16C8D8F-10E9-4498-ABDB-0F923F8B6837}"/>
          </ac:spMkLst>
        </pc:spChg>
        <pc:spChg chg="add del">
          <ac:chgData name="Nicola Grieves" userId="3e7cb936339c9594" providerId="LiveId" clId="{19059F20-1D06-48E3-821D-2890D020F441}" dt="2021-06-01T16:00:09.489" v="202" actId="26606"/>
          <ac:spMkLst>
            <pc:docMk/>
            <pc:sldMk cId="4039522162" sldId="257"/>
            <ac:spMk id="62" creationId="{2DA1274F-9232-42BF-B9FE-B95EA14CF41B}"/>
          </ac:spMkLst>
        </pc:spChg>
        <pc:spChg chg="add del">
          <ac:chgData name="Nicola Grieves" userId="3e7cb936339c9594" providerId="LiveId" clId="{19059F20-1D06-48E3-821D-2890D020F441}" dt="2021-06-01T16:00:09.489" v="202" actId="26606"/>
          <ac:spMkLst>
            <pc:docMk/>
            <pc:sldMk cId="4039522162" sldId="257"/>
            <ac:spMk id="64" creationId="{1E5A83E3-8A11-4492-BB6E-F5F2240316FB}"/>
          </ac:spMkLst>
        </pc:spChg>
        <pc:spChg chg="add del">
          <ac:chgData name="Nicola Grieves" userId="3e7cb936339c9594" providerId="LiveId" clId="{19059F20-1D06-48E3-821D-2890D020F441}" dt="2021-06-01T16:00:09.489" v="202" actId="26606"/>
          <ac:spMkLst>
            <pc:docMk/>
            <pc:sldMk cId="4039522162" sldId="257"/>
            <ac:spMk id="66" creationId="{BE5AF1D6-62CC-4988-9174-993F112DC2A2}"/>
          </ac:spMkLst>
        </pc:spChg>
        <pc:spChg chg="add del">
          <ac:chgData name="Nicola Grieves" userId="3e7cb936339c9594" providerId="LiveId" clId="{19059F20-1D06-48E3-821D-2890D020F441}" dt="2021-06-01T16:00:09.489" v="202" actId="26606"/>
          <ac:spMkLst>
            <pc:docMk/>
            <pc:sldMk cId="4039522162" sldId="257"/>
            <ac:spMk id="68" creationId="{8CF5E676-CA04-4CED-9F1E-5026ED66E66D}"/>
          </ac:spMkLst>
        </pc:spChg>
        <pc:spChg chg="add del">
          <ac:chgData name="Nicola Grieves" userId="3e7cb936339c9594" providerId="LiveId" clId="{19059F20-1D06-48E3-821D-2890D020F441}" dt="2021-06-01T16:00:09.489" v="202" actId="26606"/>
          <ac:spMkLst>
            <pc:docMk/>
            <pc:sldMk cId="4039522162" sldId="257"/>
            <ac:spMk id="70" creationId="{6BA9E676-A8FC-4C2F-8D78-C13ED8ABDBA8}"/>
          </ac:spMkLst>
        </pc:spChg>
        <pc:spChg chg="add del">
          <ac:chgData name="Nicola Grieves" userId="3e7cb936339c9594" providerId="LiveId" clId="{19059F20-1D06-48E3-821D-2890D020F441}" dt="2021-06-01T16:00:09.489" v="202" actId="26606"/>
          <ac:spMkLst>
            <pc:docMk/>
            <pc:sldMk cId="4039522162" sldId="257"/>
            <ac:spMk id="72" creationId="{A2B5CBEA-F125-49B6-8335-227C325B112B}"/>
          </ac:spMkLst>
        </pc:spChg>
        <pc:spChg chg="add del">
          <ac:chgData name="Nicola Grieves" userId="3e7cb936339c9594" providerId="LiveId" clId="{19059F20-1D06-48E3-821D-2890D020F441}" dt="2021-06-01T16:00:09.489" v="202" actId="26606"/>
          <ac:spMkLst>
            <pc:docMk/>
            <pc:sldMk cId="4039522162" sldId="257"/>
            <ac:spMk id="74" creationId="{EECD79B5-5FC5-495F-BFD6-346C16E787A7}"/>
          </ac:spMkLst>
        </pc:spChg>
        <pc:spChg chg="add del">
          <ac:chgData name="Nicola Grieves" userId="3e7cb936339c9594" providerId="LiveId" clId="{19059F20-1D06-48E3-821D-2890D020F441}" dt="2021-06-01T16:00:09.489" v="202" actId="26606"/>
          <ac:spMkLst>
            <pc:docMk/>
            <pc:sldMk cId="4039522162" sldId="257"/>
            <ac:spMk id="76" creationId="{2C1D3151-5F97-4860-B56C-C98BD62CC255}"/>
          </ac:spMkLst>
        </pc:spChg>
        <pc:spChg chg="add del">
          <ac:chgData name="Nicola Grieves" userId="3e7cb936339c9594" providerId="LiveId" clId="{19059F20-1D06-48E3-821D-2890D020F441}" dt="2021-06-01T16:00:09.489" v="202" actId="26606"/>
          <ac:spMkLst>
            <pc:docMk/>
            <pc:sldMk cId="4039522162" sldId="257"/>
            <ac:spMk id="78" creationId="{32D9D048-3063-435A-8C23-26C1907E9619}"/>
          </ac:spMkLst>
        </pc:spChg>
        <pc:spChg chg="add del">
          <ac:chgData name="Nicola Grieves" userId="3e7cb936339c9594" providerId="LiveId" clId="{19059F20-1D06-48E3-821D-2890D020F441}" dt="2021-06-01T16:00:09.489" v="202" actId="26606"/>
          <ac:spMkLst>
            <pc:docMk/>
            <pc:sldMk cId="4039522162" sldId="257"/>
            <ac:spMk id="80" creationId="{8DE96824-E506-4448-8704-5EC7BF7BC51B}"/>
          </ac:spMkLst>
        </pc:spChg>
        <pc:spChg chg="add del">
          <ac:chgData name="Nicola Grieves" userId="3e7cb936339c9594" providerId="LiveId" clId="{19059F20-1D06-48E3-821D-2890D020F441}" dt="2021-06-01T16:00:09.489" v="202" actId="26606"/>
          <ac:spMkLst>
            <pc:docMk/>
            <pc:sldMk cId="4039522162" sldId="257"/>
            <ac:spMk id="82" creationId="{4D1A5E71-B6B6-486A-8CDC-C7ABD9B903F6}"/>
          </ac:spMkLst>
        </pc:spChg>
        <pc:spChg chg="add del">
          <ac:chgData name="Nicola Grieves" userId="3e7cb936339c9594" providerId="LiveId" clId="{19059F20-1D06-48E3-821D-2890D020F441}" dt="2021-06-01T16:00:09.489" v="202" actId="26606"/>
          <ac:spMkLst>
            <pc:docMk/>
            <pc:sldMk cId="4039522162" sldId="257"/>
            <ac:spMk id="84" creationId="{B6C541AE-9B02-44C0-B8C6-B2DEA7ED3813}"/>
          </ac:spMkLst>
        </pc:spChg>
        <pc:spChg chg="add del">
          <ac:chgData name="Nicola Grieves" userId="3e7cb936339c9594" providerId="LiveId" clId="{19059F20-1D06-48E3-821D-2890D020F441}" dt="2021-06-01T16:36:38.172" v="254" actId="26606"/>
          <ac:spMkLst>
            <pc:docMk/>
            <pc:sldMk cId="4039522162" sldId="257"/>
            <ac:spMk id="88" creationId="{EC11F68A-CC71-4196-BBF3-20CDCD75D4E6}"/>
          </ac:spMkLst>
        </pc:spChg>
        <pc:spChg chg="add del">
          <ac:chgData name="Nicola Grieves" userId="3e7cb936339c9594" providerId="LiveId" clId="{19059F20-1D06-48E3-821D-2890D020F441}" dt="2021-06-01T16:36:38.172" v="254" actId="26606"/>
          <ac:spMkLst>
            <pc:docMk/>
            <pc:sldMk cId="4039522162" sldId="257"/>
            <ac:spMk id="89" creationId="{085F9950-F10E-4E64-962B-F70345789875}"/>
          </ac:spMkLst>
        </pc:spChg>
        <pc:spChg chg="add del">
          <ac:chgData name="Nicola Grieves" userId="3e7cb936339c9594" providerId="LiveId" clId="{19059F20-1D06-48E3-821D-2890D020F441}" dt="2021-06-01T16:46:08.428" v="440" actId="26606"/>
          <ac:spMkLst>
            <pc:docMk/>
            <pc:sldMk cId="4039522162" sldId="257"/>
            <ac:spMk id="94" creationId="{5A0118C5-4F8D-4CF4-BADD-53FEACC6C42A}"/>
          </ac:spMkLst>
        </pc:spChg>
        <pc:spChg chg="add del">
          <ac:chgData name="Nicola Grieves" userId="3e7cb936339c9594" providerId="LiveId" clId="{19059F20-1D06-48E3-821D-2890D020F441}" dt="2021-06-01T16:46:08.428" v="440" actId="26606"/>
          <ac:spMkLst>
            <pc:docMk/>
            <pc:sldMk cId="4039522162" sldId="257"/>
            <ac:spMk id="96" creationId="{4E0A5C5C-2A95-428E-9F6A-0D29EBD57C9F}"/>
          </ac:spMkLst>
        </pc:spChg>
        <pc:spChg chg="add del">
          <ac:chgData name="Nicola Grieves" userId="3e7cb936339c9594" providerId="LiveId" clId="{19059F20-1D06-48E3-821D-2890D020F441}" dt="2021-06-01T16:46:08.428" v="440" actId="26606"/>
          <ac:spMkLst>
            <pc:docMk/>
            <pc:sldMk cId="4039522162" sldId="257"/>
            <ac:spMk id="98" creationId="{1056F38F-7C4E-461D-8709-7D0024AE1F79}"/>
          </ac:spMkLst>
        </pc:spChg>
        <pc:spChg chg="add del">
          <ac:chgData name="Nicola Grieves" userId="3e7cb936339c9594" providerId="LiveId" clId="{19059F20-1D06-48E3-821D-2890D020F441}" dt="2021-06-01T16:46:08.428" v="440" actId="26606"/>
          <ac:spMkLst>
            <pc:docMk/>
            <pc:sldMk cId="4039522162" sldId="257"/>
            <ac:spMk id="100" creationId="{C7278469-3C3C-49CE-AEEE-E176A4900B78}"/>
          </ac:spMkLst>
        </pc:spChg>
        <pc:spChg chg="add del">
          <ac:chgData name="Nicola Grieves" userId="3e7cb936339c9594" providerId="LiveId" clId="{19059F20-1D06-48E3-821D-2890D020F441}" dt="2021-06-01T16:46:08.428" v="440" actId="26606"/>
          <ac:spMkLst>
            <pc:docMk/>
            <pc:sldMk cId="4039522162" sldId="257"/>
            <ac:spMk id="106" creationId="{4C6598AB-1C17-4D54-951C-A082D94ACB7A}"/>
          </ac:spMkLst>
        </pc:spChg>
        <pc:spChg chg="add del">
          <ac:chgData name="Nicola Grieves" userId="3e7cb936339c9594" providerId="LiveId" clId="{19059F20-1D06-48E3-821D-2890D020F441}" dt="2021-06-01T16:46:08.428" v="440" actId="26606"/>
          <ac:spMkLst>
            <pc:docMk/>
            <pc:sldMk cId="4039522162" sldId="257"/>
            <ac:spMk id="108" creationId="{C83B66D7-137D-4AC1-B172-53D60F08BEB5}"/>
          </ac:spMkLst>
        </pc:spChg>
        <pc:spChg chg="add del">
          <ac:chgData name="Nicola Grieves" userId="3e7cb936339c9594" providerId="LiveId" clId="{19059F20-1D06-48E3-821D-2890D020F441}" dt="2021-06-01T16:46:08.428" v="440" actId="26606"/>
          <ac:spMkLst>
            <pc:docMk/>
            <pc:sldMk cId="4039522162" sldId="257"/>
            <ac:spMk id="110" creationId="{F6B92503-6984-4D15-8B98-8718709B785D}"/>
          </ac:spMkLst>
        </pc:spChg>
        <pc:spChg chg="add del">
          <ac:chgData name="Nicola Grieves" userId="3e7cb936339c9594" providerId="LiveId" clId="{19059F20-1D06-48E3-821D-2890D020F441}" dt="2021-06-01T16:46:08.428" v="440" actId="26606"/>
          <ac:spMkLst>
            <pc:docMk/>
            <pc:sldMk cId="4039522162" sldId="257"/>
            <ac:spMk id="112" creationId="{08DDF938-524E-4C18-A47D-C00627832366}"/>
          </ac:spMkLst>
        </pc:spChg>
        <pc:spChg chg="add del">
          <ac:chgData name="Nicola Grieves" userId="3e7cb936339c9594" providerId="LiveId" clId="{19059F20-1D06-48E3-821D-2890D020F441}" dt="2021-06-01T16:46:40.285" v="445" actId="26606"/>
          <ac:spMkLst>
            <pc:docMk/>
            <pc:sldMk cId="4039522162" sldId="257"/>
            <ac:spMk id="124" creationId="{5A0118C5-4F8D-4CF4-BADD-53FEACC6C42A}"/>
          </ac:spMkLst>
        </pc:spChg>
        <pc:spChg chg="add del">
          <ac:chgData name="Nicola Grieves" userId="3e7cb936339c9594" providerId="LiveId" clId="{19059F20-1D06-48E3-821D-2890D020F441}" dt="2021-06-01T16:46:40.285" v="445" actId="26606"/>
          <ac:spMkLst>
            <pc:docMk/>
            <pc:sldMk cId="4039522162" sldId="257"/>
            <ac:spMk id="126" creationId="{3C1D1FA3-6212-4B97-9B1E-C7F81247C2B9}"/>
          </ac:spMkLst>
        </pc:spChg>
        <pc:spChg chg="add del">
          <ac:chgData name="Nicola Grieves" userId="3e7cb936339c9594" providerId="LiveId" clId="{19059F20-1D06-48E3-821D-2890D020F441}" dt="2021-06-01T16:46:40.285" v="445" actId="26606"/>
          <ac:spMkLst>
            <pc:docMk/>
            <pc:sldMk cId="4039522162" sldId="257"/>
            <ac:spMk id="128" creationId="{11C51958-04D4-4687-95A2-95DCDCF47464}"/>
          </ac:spMkLst>
        </pc:spChg>
        <pc:spChg chg="add del">
          <ac:chgData name="Nicola Grieves" userId="3e7cb936339c9594" providerId="LiveId" clId="{19059F20-1D06-48E3-821D-2890D020F441}" dt="2021-06-01T16:46:40.285" v="445" actId="26606"/>
          <ac:spMkLst>
            <pc:docMk/>
            <pc:sldMk cId="4039522162" sldId="257"/>
            <ac:spMk id="130" creationId="{79AFCB35-9C04-4524-A0B1-57FF6865D013}"/>
          </ac:spMkLst>
        </pc:spChg>
        <pc:spChg chg="add del">
          <ac:chgData name="Nicola Grieves" userId="3e7cb936339c9594" providerId="LiveId" clId="{19059F20-1D06-48E3-821D-2890D020F441}" dt="2021-06-01T16:46:40.285" v="445" actId="26606"/>
          <ac:spMkLst>
            <pc:docMk/>
            <pc:sldMk cId="4039522162" sldId="257"/>
            <ac:spMk id="132" creationId="{D11AD2AD-0BA0-4DD3-8EEA-84686A0E718C}"/>
          </ac:spMkLst>
        </pc:spChg>
        <pc:spChg chg="add">
          <ac:chgData name="Nicola Grieves" userId="3e7cb936339c9594" providerId="LiveId" clId="{19059F20-1D06-48E3-821D-2890D020F441}" dt="2021-06-01T16:46:40.285" v="445" actId="26606"/>
          <ac:spMkLst>
            <pc:docMk/>
            <pc:sldMk cId="4039522162" sldId="257"/>
            <ac:spMk id="144" creationId="{5A0118C5-4F8D-4CF4-BADD-53FEACC6C42A}"/>
          </ac:spMkLst>
        </pc:spChg>
        <pc:spChg chg="add">
          <ac:chgData name="Nicola Grieves" userId="3e7cb936339c9594" providerId="LiveId" clId="{19059F20-1D06-48E3-821D-2890D020F441}" dt="2021-06-01T16:46:40.285" v="445" actId="26606"/>
          <ac:spMkLst>
            <pc:docMk/>
            <pc:sldMk cId="4039522162" sldId="257"/>
            <ac:spMk id="154" creationId="{EAED1919-54A1-41C9-B30B-A3FF3F58E38B}"/>
          </ac:spMkLst>
        </pc:spChg>
        <pc:spChg chg="add">
          <ac:chgData name="Nicola Grieves" userId="3e7cb936339c9594" providerId="LiveId" clId="{19059F20-1D06-48E3-821D-2890D020F441}" dt="2021-06-01T16:46:40.285" v="445" actId="26606"/>
          <ac:spMkLst>
            <pc:docMk/>
            <pc:sldMk cId="4039522162" sldId="257"/>
            <ac:spMk id="160" creationId="{FFFEB18F-F81F-4CED-BE64-EB888A77C3B8}"/>
          </ac:spMkLst>
        </pc:spChg>
        <pc:grpChg chg="add del">
          <ac:chgData name="Nicola Grieves" userId="3e7cb936339c9594" providerId="LiveId" clId="{19059F20-1D06-48E3-821D-2890D020F441}" dt="2021-06-01T16:00:26.387" v="204" actId="26606"/>
          <ac:grpSpMkLst>
            <pc:docMk/>
            <pc:sldMk cId="4039522162" sldId="257"/>
            <ac:grpSpMk id="10" creationId="{8A351602-3772-4279-B0D3-A523F6F6EAB3}"/>
          </ac:grpSpMkLst>
        </pc:grpChg>
        <pc:grpChg chg="add del">
          <ac:chgData name="Nicola Grieves" userId="3e7cb936339c9594" providerId="LiveId" clId="{19059F20-1D06-48E3-821D-2890D020F441}" dt="2021-06-01T16:00:26.387" v="204" actId="26606"/>
          <ac:grpSpMkLst>
            <pc:docMk/>
            <pc:sldMk cId="4039522162" sldId="257"/>
            <ac:grpSpMk id="21" creationId="{FC1BD014-5623-4064-BAFE-A5AAAFB3CE29}"/>
          </ac:grpSpMkLst>
        </pc:grpChg>
        <pc:grpChg chg="add del">
          <ac:chgData name="Nicola Grieves" userId="3e7cb936339c9594" providerId="LiveId" clId="{19059F20-1D06-48E3-821D-2890D020F441}" dt="2021-06-01T16:00:26.387" v="204" actId="26606"/>
          <ac:grpSpMkLst>
            <pc:docMk/>
            <pc:sldMk cId="4039522162" sldId="257"/>
            <ac:grpSpMk id="39" creationId="{FB9739EB-7F66-433D-841F-AB3CD18700B7}"/>
          </ac:grpSpMkLst>
        </pc:grpChg>
        <pc:grpChg chg="add del">
          <ac:chgData name="Nicola Grieves" userId="3e7cb936339c9594" providerId="LiveId" clId="{19059F20-1D06-48E3-821D-2890D020F441}" dt="2021-06-01T16:36:38.172" v="254" actId="26606"/>
          <ac:grpSpMkLst>
            <pc:docMk/>
            <pc:sldMk cId="4039522162" sldId="257"/>
            <ac:grpSpMk id="47" creationId="{1E8369D0-2C3B-4E27-AC6C-A246AC28CDA1}"/>
          </ac:grpSpMkLst>
        </pc:grpChg>
        <pc:grpChg chg="add del">
          <ac:chgData name="Nicola Grieves" userId="3e7cb936339c9594" providerId="LiveId" clId="{19059F20-1D06-48E3-821D-2890D020F441}" dt="2021-06-01T16:00:09.489" v="202" actId="26606"/>
          <ac:grpSpMkLst>
            <pc:docMk/>
            <pc:sldMk cId="4039522162" sldId="257"/>
            <ac:grpSpMk id="49" creationId="{8A351602-3772-4279-B0D3-A523F6F6EAB3}"/>
          </ac:grpSpMkLst>
        </pc:grpChg>
        <pc:grpChg chg="add del">
          <ac:chgData name="Nicola Grieves" userId="3e7cb936339c9594" providerId="LiveId" clId="{19059F20-1D06-48E3-821D-2890D020F441}" dt="2021-06-01T16:36:38.172" v="254" actId="26606"/>
          <ac:grpSpMkLst>
            <pc:docMk/>
            <pc:sldMk cId="4039522162" sldId="257"/>
            <ac:grpSpMk id="55" creationId="{4E397AA7-9FED-4566-9071-A53B276542E0}"/>
          </ac:grpSpMkLst>
        </pc:grpChg>
        <pc:grpChg chg="add del">
          <ac:chgData name="Nicola Grieves" userId="3e7cb936339c9594" providerId="LiveId" clId="{19059F20-1D06-48E3-821D-2890D020F441}" dt="2021-06-01T16:36:38.172" v="254" actId="26606"/>
          <ac:grpSpMkLst>
            <pc:docMk/>
            <pc:sldMk cId="4039522162" sldId="257"/>
            <ac:grpSpMk id="59" creationId="{C6F74901-2A71-43C3-837C-27CCD6B6D636}"/>
          </ac:grpSpMkLst>
        </pc:grpChg>
        <pc:grpChg chg="add del">
          <ac:chgData name="Nicola Grieves" userId="3e7cb936339c9594" providerId="LiveId" clId="{19059F20-1D06-48E3-821D-2890D020F441}" dt="2021-06-01T16:46:08.428" v="440" actId="26606"/>
          <ac:grpSpMkLst>
            <pc:docMk/>
            <pc:sldMk cId="4039522162" sldId="257"/>
            <ac:grpSpMk id="102" creationId="{93DC754C-7E09-422D-A8BB-AF632E90DFA2}"/>
          </ac:grpSpMkLst>
        </pc:grpChg>
        <pc:grpChg chg="add del">
          <ac:chgData name="Nicola Grieves" userId="3e7cb936339c9594" providerId="LiveId" clId="{19059F20-1D06-48E3-821D-2890D020F441}" dt="2021-06-01T16:46:08.428" v="440" actId="26606"/>
          <ac:grpSpMkLst>
            <pc:docMk/>
            <pc:sldMk cId="4039522162" sldId="257"/>
            <ac:grpSpMk id="114" creationId="{3773FAF5-C452-4455-9411-D6AF5EBD4CA9}"/>
          </ac:grpSpMkLst>
        </pc:grpChg>
        <pc:grpChg chg="add del">
          <ac:chgData name="Nicola Grieves" userId="3e7cb936339c9594" providerId="LiveId" clId="{19059F20-1D06-48E3-821D-2890D020F441}" dt="2021-06-01T16:46:40.285" v="445" actId="26606"/>
          <ac:grpSpMkLst>
            <pc:docMk/>
            <pc:sldMk cId="4039522162" sldId="257"/>
            <ac:grpSpMk id="134" creationId="{0C156BF8-7FF7-440F-BE2B-417DFFE8BFA5}"/>
          </ac:grpSpMkLst>
        </pc:grpChg>
        <pc:grpChg chg="add">
          <ac:chgData name="Nicola Grieves" userId="3e7cb936339c9594" providerId="LiveId" clId="{19059F20-1D06-48E3-821D-2890D020F441}" dt="2021-06-01T16:46:40.285" v="445" actId="26606"/>
          <ac:grpSpMkLst>
            <pc:docMk/>
            <pc:sldMk cId="4039522162" sldId="257"/>
            <ac:grpSpMk id="146" creationId="{00C7DD97-49DC-4BFD-951D-CFF51B976DE9}"/>
          </ac:grpSpMkLst>
        </pc:grpChg>
        <pc:grpChg chg="add">
          <ac:chgData name="Nicola Grieves" userId="3e7cb936339c9594" providerId="LiveId" clId="{19059F20-1D06-48E3-821D-2890D020F441}" dt="2021-06-01T16:46:40.285" v="445" actId="26606"/>
          <ac:grpSpMkLst>
            <pc:docMk/>
            <pc:sldMk cId="4039522162" sldId="257"/>
            <ac:grpSpMk id="150" creationId="{176786CF-68E6-476D-909E-8522718B7BE0}"/>
          </ac:grpSpMkLst>
        </pc:grpChg>
        <pc:grpChg chg="add">
          <ac:chgData name="Nicola Grieves" userId="3e7cb936339c9594" providerId="LiveId" clId="{19059F20-1D06-48E3-821D-2890D020F441}" dt="2021-06-01T16:46:40.285" v="445" actId="26606"/>
          <ac:grpSpMkLst>
            <pc:docMk/>
            <pc:sldMk cId="4039522162" sldId="257"/>
            <ac:grpSpMk id="156" creationId="{00E015F5-1A99-4E40-BC3D-7707802996B5}"/>
          </ac:grpSpMkLst>
        </pc:grpChg>
        <pc:grpChg chg="add">
          <ac:chgData name="Nicola Grieves" userId="3e7cb936339c9594" providerId="LiveId" clId="{19059F20-1D06-48E3-821D-2890D020F441}" dt="2021-06-01T16:46:40.285" v="445" actId="26606"/>
          <ac:grpSpMkLst>
            <pc:docMk/>
            <pc:sldMk cId="4039522162" sldId="257"/>
            <ac:grpSpMk id="162" creationId="{A04977CB-3825-471A-A590-C57F8C350306}"/>
          </ac:grpSpMkLst>
        </pc:grpChg>
        <pc:picChg chg="del">
          <ac:chgData name="Nicola Grieves" userId="3e7cb936339c9594" providerId="LiveId" clId="{19059F20-1D06-48E3-821D-2890D020F441}" dt="2021-06-01T15:07:46.776" v="8" actId="478"/>
          <ac:picMkLst>
            <pc:docMk/>
            <pc:sldMk cId="4039522162" sldId="257"/>
            <ac:picMk id="5" creationId="{C8C8CAF2-238E-44AE-8ADD-4BE01E89291F}"/>
          </ac:picMkLst>
        </pc:picChg>
        <pc:picChg chg="add mod ord modCrop">
          <ac:chgData name="Nicola Grieves" userId="3e7cb936339c9594" providerId="LiveId" clId="{19059F20-1D06-48E3-821D-2890D020F441}" dt="2021-06-01T16:46:40.285" v="445" actId="26606"/>
          <ac:picMkLst>
            <pc:docMk/>
            <pc:sldMk cId="4039522162" sldId="257"/>
            <ac:picMk id="9" creationId="{EF543FA8-DB22-4FF1-9456-51FA9511BCA4}"/>
          </ac:picMkLst>
        </pc:picChg>
        <pc:picChg chg="add mod">
          <ac:chgData name="Nicola Grieves" userId="3e7cb936339c9594" providerId="LiveId" clId="{19059F20-1D06-48E3-821D-2890D020F441}" dt="2021-06-01T16:46:44.668" v="446" actId="14100"/>
          <ac:picMkLst>
            <pc:docMk/>
            <pc:sldMk cId="4039522162" sldId="257"/>
            <ac:picMk id="18" creationId="{3C125AB6-2B02-473A-9BE2-797520502CE7}"/>
          </ac:picMkLst>
        </pc:picChg>
      </pc:sldChg>
      <pc:sldChg chg="addSp delSp modSp del mod">
        <pc:chgData name="Nicola Grieves" userId="3e7cb936339c9594" providerId="LiveId" clId="{19059F20-1D06-48E3-821D-2890D020F441}" dt="2021-06-01T17:00:07.573" v="902" actId="47"/>
        <pc:sldMkLst>
          <pc:docMk/>
          <pc:sldMk cId="1567714842" sldId="261"/>
        </pc:sldMkLst>
        <pc:spChg chg="del">
          <ac:chgData name="Nicola Grieves" userId="3e7cb936339c9594" providerId="LiveId" clId="{19059F20-1D06-48E3-821D-2890D020F441}" dt="2021-06-01T16:55:19.473" v="855" actId="931"/>
          <ac:spMkLst>
            <pc:docMk/>
            <pc:sldMk cId="1567714842" sldId="261"/>
            <ac:spMk id="3" creationId="{2289B160-959E-4167-BB26-24ADB277767C}"/>
          </ac:spMkLst>
        </pc:spChg>
        <pc:picChg chg="del">
          <ac:chgData name="Nicola Grieves" userId="3e7cb936339c9594" providerId="LiveId" clId="{19059F20-1D06-48E3-821D-2890D020F441}" dt="2021-06-01T16:50:31.463" v="809" actId="478"/>
          <ac:picMkLst>
            <pc:docMk/>
            <pc:sldMk cId="1567714842" sldId="261"/>
            <ac:picMk id="4" creationId="{BBB51B42-BBC7-4996-979D-75166176D8D1}"/>
          </ac:picMkLst>
        </pc:picChg>
        <pc:picChg chg="del">
          <ac:chgData name="Nicola Grieves" userId="3e7cb936339c9594" providerId="LiveId" clId="{19059F20-1D06-48E3-821D-2890D020F441}" dt="2021-06-01T16:50:32.980" v="810" actId="478"/>
          <ac:picMkLst>
            <pc:docMk/>
            <pc:sldMk cId="1567714842" sldId="261"/>
            <ac:picMk id="5" creationId="{676822D9-FFD1-4526-8F4D-878092927E58}"/>
          </ac:picMkLst>
        </pc:picChg>
        <pc:picChg chg="del">
          <ac:chgData name="Nicola Grieves" userId="3e7cb936339c9594" providerId="LiveId" clId="{19059F20-1D06-48E3-821D-2890D020F441}" dt="2021-06-01T16:50:34.539" v="811" actId="478"/>
          <ac:picMkLst>
            <pc:docMk/>
            <pc:sldMk cId="1567714842" sldId="261"/>
            <ac:picMk id="6" creationId="{1E2766A2-0259-413B-9756-83028C952CDA}"/>
          </ac:picMkLst>
        </pc:picChg>
        <pc:picChg chg="del">
          <ac:chgData name="Nicola Grieves" userId="3e7cb936339c9594" providerId="LiveId" clId="{19059F20-1D06-48E3-821D-2890D020F441}" dt="2021-06-01T16:50:35.912" v="812" actId="478"/>
          <ac:picMkLst>
            <pc:docMk/>
            <pc:sldMk cId="1567714842" sldId="261"/>
            <ac:picMk id="7" creationId="{9A60AEA3-FE80-4F24-8FB0-2AE11F08DE65}"/>
          </ac:picMkLst>
        </pc:picChg>
        <pc:picChg chg="del">
          <ac:chgData name="Nicola Grieves" userId="3e7cb936339c9594" providerId="LiveId" clId="{19059F20-1D06-48E3-821D-2890D020F441}" dt="2021-06-01T16:50:37.177" v="813" actId="478"/>
          <ac:picMkLst>
            <pc:docMk/>
            <pc:sldMk cId="1567714842" sldId="261"/>
            <ac:picMk id="9" creationId="{C45F98EC-667F-4728-A5AE-BCAB84E61919}"/>
          </ac:picMkLst>
        </pc:picChg>
        <pc:picChg chg="add del mod">
          <ac:chgData name="Nicola Grieves" userId="3e7cb936339c9594" providerId="LiveId" clId="{19059F20-1D06-48E3-821D-2890D020F441}" dt="2021-06-01T16:50:41.447" v="815" actId="478"/>
          <ac:picMkLst>
            <pc:docMk/>
            <pc:sldMk cId="1567714842" sldId="261"/>
            <ac:picMk id="10" creationId="{B5BFCFF8-BBA5-49ED-BF96-4AAB226DC6CF}"/>
          </ac:picMkLst>
        </pc:picChg>
        <pc:picChg chg="add del mod modCrop">
          <ac:chgData name="Nicola Grieves" userId="3e7cb936339c9594" providerId="LiveId" clId="{19059F20-1D06-48E3-821D-2890D020F441}" dt="2021-06-01T16:55:08.593" v="854" actId="478"/>
          <ac:picMkLst>
            <pc:docMk/>
            <pc:sldMk cId="1567714842" sldId="261"/>
            <ac:picMk id="11" creationId="{2C3E0BF5-2CFA-48FF-B0C4-BB905C3DB423}"/>
          </ac:picMkLst>
        </pc:picChg>
        <pc:picChg chg="add mod modCrop">
          <ac:chgData name="Nicola Grieves" userId="3e7cb936339c9594" providerId="LiveId" clId="{19059F20-1D06-48E3-821D-2890D020F441}" dt="2021-06-01T16:59:40.471" v="899" actId="732"/>
          <ac:picMkLst>
            <pc:docMk/>
            <pc:sldMk cId="1567714842" sldId="261"/>
            <ac:picMk id="13" creationId="{8760A1B1-6AC7-45E6-9470-6E8F3B5631B6}"/>
          </ac:picMkLst>
        </pc:picChg>
      </pc:sldChg>
      <pc:sldChg chg="addSp delSp modSp new del mod setBg">
        <pc:chgData name="Nicola Grieves" userId="3e7cb936339c9594" providerId="LiveId" clId="{19059F20-1D06-48E3-821D-2890D020F441}" dt="2021-06-01T16:50:49.128" v="817" actId="47"/>
        <pc:sldMkLst>
          <pc:docMk/>
          <pc:sldMk cId="722196868" sldId="262"/>
        </pc:sldMkLst>
        <pc:spChg chg="mod">
          <ac:chgData name="Nicola Grieves" userId="3e7cb936339c9594" providerId="LiveId" clId="{19059F20-1D06-48E3-821D-2890D020F441}" dt="2021-06-01T16:01:23.138" v="215" actId="26606"/>
          <ac:spMkLst>
            <pc:docMk/>
            <pc:sldMk cId="722196868" sldId="262"/>
            <ac:spMk id="2" creationId="{B37B4503-D981-4117-B3A9-BB682511ED6C}"/>
          </ac:spMkLst>
        </pc:spChg>
        <pc:spChg chg="del">
          <ac:chgData name="Nicola Grieves" userId="3e7cb936339c9594" providerId="LiveId" clId="{19059F20-1D06-48E3-821D-2890D020F441}" dt="2021-06-01T15:56:14.417" v="179" actId="931"/>
          <ac:spMkLst>
            <pc:docMk/>
            <pc:sldMk cId="722196868" sldId="262"/>
            <ac:spMk id="3" creationId="{736D8809-DB00-4740-9A87-F38A7E64B62C}"/>
          </ac:spMkLst>
        </pc:spChg>
        <pc:spChg chg="add del">
          <ac:chgData name="Nicola Grieves" userId="3e7cb936339c9594" providerId="LiveId" clId="{19059F20-1D06-48E3-821D-2890D020F441}" dt="2021-06-01T16:01:23.138" v="215" actId="26606"/>
          <ac:spMkLst>
            <pc:docMk/>
            <pc:sldMk cId="722196868" sldId="262"/>
            <ac:spMk id="15" creationId="{5DAACD03-D447-4739-966E-5874AF7D25D6}"/>
          </ac:spMkLst>
        </pc:spChg>
        <pc:spChg chg="add del">
          <ac:chgData name="Nicola Grieves" userId="3e7cb936339c9594" providerId="LiveId" clId="{19059F20-1D06-48E3-821D-2890D020F441}" dt="2021-06-01T16:01:23.138" v="215" actId="26606"/>
          <ac:spMkLst>
            <pc:docMk/>
            <pc:sldMk cId="722196868" sldId="262"/>
            <ac:spMk id="18" creationId="{5A0118C5-4F8D-4CF4-BADD-53FEACC6C42A}"/>
          </ac:spMkLst>
        </pc:spChg>
        <pc:spChg chg="add del mod">
          <ac:chgData name="Nicola Grieves" userId="3e7cb936339c9594" providerId="LiveId" clId="{19059F20-1D06-48E3-821D-2890D020F441}" dt="2021-06-01T16:50:06.660" v="802" actId="931"/>
          <ac:spMkLst>
            <pc:docMk/>
            <pc:sldMk cId="722196868" sldId="262"/>
            <ac:spMk id="19" creationId="{E5EACF98-2BFE-4122-8263-5ECA3C85EB4A}"/>
          </ac:spMkLst>
        </pc:spChg>
        <pc:spChg chg="add del">
          <ac:chgData name="Nicola Grieves" userId="3e7cb936339c9594" providerId="LiveId" clId="{19059F20-1D06-48E3-821D-2890D020F441}" dt="2021-06-01T16:01:23.138" v="215" actId="26606"/>
          <ac:spMkLst>
            <pc:docMk/>
            <pc:sldMk cId="722196868" sldId="262"/>
            <ac:spMk id="20" creationId="{F98F79A4-A6C7-4101-B1E9-27E05CB7CFA0}"/>
          </ac:spMkLst>
        </pc:spChg>
        <pc:spChg chg="add del">
          <ac:chgData name="Nicola Grieves" userId="3e7cb936339c9594" providerId="LiveId" clId="{19059F20-1D06-48E3-821D-2890D020F441}" dt="2021-06-01T16:01:23.138" v="215" actId="26606"/>
          <ac:spMkLst>
            <pc:docMk/>
            <pc:sldMk cId="722196868" sldId="262"/>
            <ac:spMk id="22" creationId="{79AFCB35-9C04-4524-A0B1-57FF6865D013}"/>
          </ac:spMkLst>
        </pc:spChg>
        <pc:spChg chg="add del">
          <ac:chgData name="Nicola Grieves" userId="3e7cb936339c9594" providerId="LiveId" clId="{19059F20-1D06-48E3-821D-2890D020F441}" dt="2021-06-01T16:01:23.138" v="215" actId="26606"/>
          <ac:spMkLst>
            <pc:docMk/>
            <pc:sldMk cId="722196868" sldId="262"/>
            <ac:spMk id="24" creationId="{D11AD2AD-0BA0-4DD3-8EEA-84686A0E718C}"/>
          </ac:spMkLst>
        </pc:spChg>
        <pc:spChg chg="add del">
          <ac:chgData name="Nicola Grieves" userId="3e7cb936339c9594" providerId="LiveId" clId="{19059F20-1D06-48E3-821D-2890D020F441}" dt="2021-06-01T16:01:23.138" v="215" actId="26606"/>
          <ac:spMkLst>
            <pc:docMk/>
            <pc:sldMk cId="722196868" sldId="262"/>
            <ac:spMk id="26" creationId="{59463AC4-F96D-4507-9EE0-A831B7910271}"/>
          </ac:spMkLst>
        </pc:spChg>
        <pc:spChg chg="add del">
          <ac:chgData name="Nicola Grieves" userId="3e7cb936339c9594" providerId="LiveId" clId="{19059F20-1D06-48E3-821D-2890D020F441}" dt="2021-06-01T16:01:23.138" v="215" actId="26606"/>
          <ac:spMkLst>
            <pc:docMk/>
            <pc:sldMk cId="722196868" sldId="262"/>
            <ac:spMk id="28" creationId="{9E5C5460-229E-46C8-A712-CC317985420F}"/>
          </ac:spMkLst>
        </pc:spChg>
        <pc:spChg chg="add del">
          <ac:chgData name="Nicola Grieves" userId="3e7cb936339c9594" providerId="LiveId" clId="{19059F20-1D06-48E3-821D-2890D020F441}" dt="2021-06-01T16:01:23.138" v="215" actId="26606"/>
          <ac:spMkLst>
            <pc:docMk/>
            <pc:sldMk cId="722196868" sldId="262"/>
            <ac:spMk id="30" creationId="{FC3ABE8C-1C72-4141-BADF-DD681176459A}"/>
          </ac:spMkLst>
        </pc:spChg>
        <pc:picChg chg="add del mod ord">
          <ac:chgData name="Nicola Grieves" userId="3e7cb936339c9594" providerId="LiveId" clId="{19059F20-1D06-48E3-821D-2890D020F441}" dt="2021-06-01T16:49:51.619" v="800" actId="478"/>
          <ac:picMkLst>
            <pc:docMk/>
            <pc:sldMk cId="722196868" sldId="262"/>
            <ac:picMk id="5" creationId="{D4C8B50C-81DB-458A-8E1C-1600E5BFBFF1}"/>
          </ac:picMkLst>
        </pc:picChg>
        <pc:picChg chg="add del mod ord modCrop">
          <ac:chgData name="Nicola Grieves" userId="3e7cb936339c9594" providerId="LiveId" clId="{19059F20-1D06-48E3-821D-2890D020F441}" dt="2021-06-01T16:49:46.917" v="797" actId="478"/>
          <ac:picMkLst>
            <pc:docMk/>
            <pc:sldMk cId="722196868" sldId="262"/>
            <ac:picMk id="7" creationId="{101A7D07-34DE-4D83-87C4-5BCE86F4E911}"/>
          </ac:picMkLst>
        </pc:picChg>
        <pc:picChg chg="add del mod modCrop">
          <ac:chgData name="Nicola Grieves" userId="3e7cb936339c9594" providerId="LiveId" clId="{19059F20-1D06-48E3-821D-2890D020F441}" dt="2021-06-01T16:49:48.690" v="798" actId="478"/>
          <ac:picMkLst>
            <pc:docMk/>
            <pc:sldMk cId="722196868" sldId="262"/>
            <ac:picMk id="9" creationId="{282FE7FB-0BF8-41F1-8128-2F8317EDB9DF}"/>
          </ac:picMkLst>
        </pc:picChg>
        <pc:picChg chg="add del mod">
          <ac:chgData name="Nicola Grieves" userId="3e7cb936339c9594" providerId="LiveId" clId="{19059F20-1D06-48E3-821D-2890D020F441}" dt="2021-06-01T16:49:55.022" v="801" actId="478"/>
          <ac:picMkLst>
            <pc:docMk/>
            <pc:sldMk cId="722196868" sldId="262"/>
            <ac:picMk id="11" creationId="{540A3D6C-E900-4300-A974-CF9B54DCFC37}"/>
          </ac:picMkLst>
        </pc:picChg>
        <pc:picChg chg="add del mod modCrop">
          <ac:chgData name="Nicola Grieves" userId="3e7cb936339c9594" providerId="LiveId" clId="{19059F20-1D06-48E3-821D-2890D020F441}" dt="2021-06-01T16:49:45.313" v="796" actId="478"/>
          <ac:picMkLst>
            <pc:docMk/>
            <pc:sldMk cId="722196868" sldId="262"/>
            <ac:picMk id="13" creationId="{2AA7229B-574E-4D50-A4D3-91C632393B2D}"/>
          </ac:picMkLst>
        </pc:picChg>
        <pc:picChg chg="add del mod modCrop">
          <ac:chgData name="Nicola Grieves" userId="3e7cb936339c9594" providerId="LiveId" clId="{19059F20-1D06-48E3-821D-2890D020F441}" dt="2021-06-01T16:49:50.272" v="799" actId="478"/>
          <ac:picMkLst>
            <pc:docMk/>
            <pc:sldMk cId="722196868" sldId="262"/>
            <ac:picMk id="16" creationId="{2BEEFBE0-0ABC-4D21-9AD4-C167E73E0E4F}"/>
          </ac:picMkLst>
        </pc:picChg>
        <pc:picChg chg="add mod">
          <ac:chgData name="Nicola Grieves" userId="3e7cb936339c9594" providerId="LiveId" clId="{19059F20-1D06-48E3-821D-2890D020F441}" dt="2021-06-01T16:50:26.213" v="808" actId="14100"/>
          <ac:picMkLst>
            <pc:docMk/>
            <pc:sldMk cId="722196868" sldId="262"/>
            <ac:picMk id="23" creationId="{F1730E4C-82DC-4A5C-B206-C5F1FE0E09CF}"/>
          </ac:picMkLst>
        </pc:picChg>
      </pc:sldChg>
      <pc:sldChg chg="addSp delSp modSp new mod">
        <pc:chgData name="Nicola Grieves" userId="3e7cb936339c9594" providerId="LiveId" clId="{19059F20-1D06-48E3-821D-2890D020F441}" dt="2021-06-01T17:01:22.310" v="915" actId="14100"/>
        <pc:sldMkLst>
          <pc:docMk/>
          <pc:sldMk cId="1862414925" sldId="262"/>
        </pc:sldMkLst>
        <pc:picChg chg="add mod modCrop">
          <ac:chgData name="Nicola Grieves" userId="3e7cb936339c9594" providerId="LiveId" clId="{19059F20-1D06-48E3-821D-2890D020F441}" dt="2021-06-01T17:00:28.103" v="905" actId="1076"/>
          <ac:picMkLst>
            <pc:docMk/>
            <pc:sldMk cId="1862414925" sldId="262"/>
            <ac:picMk id="4" creationId="{E6B64676-390B-45F1-BCE8-214B6738F5CF}"/>
          </ac:picMkLst>
        </pc:picChg>
        <pc:picChg chg="add mod">
          <ac:chgData name="Nicola Grieves" userId="3e7cb936339c9594" providerId="LiveId" clId="{19059F20-1D06-48E3-821D-2890D020F441}" dt="2021-06-01T17:00:22.812" v="904" actId="1076"/>
          <ac:picMkLst>
            <pc:docMk/>
            <pc:sldMk cId="1862414925" sldId="262"/>
            <ac:picMk id="5" creationId="{B90EFD4B-67B4-4599-9E1B-0B5C897B6A4E}"/>
          </ac:picMkLst>
        </pc:picChg>
        <pc:picChg chg="add mod modCrop">
          <ac:chgData name="Nicola Grieves" userId="3e7cb936339c9594" providerId="LiveId" clId="{19059F20-1D06-48E3-821D-2890D020F441}" dt="2021-06-01T17:00:35.021" v="907" actId="1076"/>
          <ac:picMkLst>
            <pc:docMk/>
            <pc:sldMk cId="1862414925" sldId="262"/>
            <ac:picMk id="6" creationId="{6EB5A778-D5E3-4E53-9386-E74E16A474BA}"/>
          </ac:picMkLst>
        </pc:picChg>
        <pc:picChg chg="add del mod">
          <ac:chgData name="Nicola Grieves" userId="3e7cb936339c9594" providerId="LiveId" clId="{19059F20-1D06-48E3-821D-2890D020F441}" dt="2021-06-01T16:54:17.117" v="849" actId="478"/>
          <ac:picMkLst>
            <pc:docMk/>
            <pc:sldMk cId="1862414925" sldId="262"/>
            <ac:picMk id="7" creationId="{30510915-7EA0-457F-91FB-20CC497D8DAD}"/>
          </ac:picMkLst>
        </pc:picChg>
        <pc:picChg chg="add mod">
          <ac:chgData name="Nicola Grieves" userId="3e7cb936339c9594" providerId="LiveId" clId="{19059F20-1D06-48E3-821D-2890D020F441}" dt="2021-06-01T17:01:22.310" v="915" actId="14100"/>
          <ac:picMkLst>
            <pc:docMk/>
            <pc:sldMk cId="1862414925" sldId="262"/>
            <ac:picMk id="8" creationId="{D3A6AB00-1EF7-49FF-9D03-9B12077E49A2}"/>
          </ac:picMkLst>
        </pc:picChg>
        <pc:picChg chg="add mod">
          <ac:chgData name="Nicola Grieves" userId="3e7cb936339c9594" providerId="LiveId" clId="{19059F20-1D06-48E3-821D-2890D020F441}" dt="2021-06-01T17:00:17.542" v="903" actId="1076"/>
          <ac:picMkLst>
            <pc:docMk/>
            <pc:sldMk cId="1862414925" sldId="262"/>
            <ac:picMk id="9" creationId="{CF652899-7016-4592-BAE8-8FF290F66FB2}"/>
          </ac:picMkLst>
        </pc:picChg>
        <pc:picChg chg="add mod">
          <ac:chgData name="Nicola Grieves" userId="3e7cb936339c9594" providerId="LiveId" clId="{19059F20-1D06-48E3-821D-2890D020F441}" dt="2021-06-01T17:01:02.891" v="911" actId="1076"/>
          <ac:picMkLst>
            <pc:docMk/>
            <pc:sldMk cId="1862414925" sldId="262"/>
            <ac:picMk id="10" creationId="{32205BB1-B632-47A6-B896-76C32B5C3A13}"/>
          </ac:picMkLst>
        </pc:picChg>
        <pc:picChg chg="add mod">
          <ac:chgData name="Nicola Grieves" userId="3e7cb936339c9594" providerId="LiveId" clId="{19059F20-1D06-48E3-821D-2890D020F441}" dt="2021-06-01T17:00:31.211" v="906" actId="1076"/>
          <ac:picMkLst>
            <pc:docMk/>
            <pc:sldMk cId="1862414925" sldId="262"/>
            <ac:picMk id="11" creationId="{95B4E5E4-FE85-4563-8720-1C4A58C6A594}"/>
          </ac:picMkLst>
        </pc:picChg>
        <pc:picChg chg="add mod">
          <ac:chgData name="Nicola Grieves" userId="3e7cb936339c9594" providerId="LiveId" clId="{19059F20-1D06-48E3-821D-2890D020F441}" dt="2021-06-01T17:01:05.799" v="912" actId="1076"/>
          <ac:picMkLst>
            <pc:docMk/>
            <pc:sldMk cId="1862414925" sldId="262"/>
            <ac:picMk id="12" creationId="{95E6AAB9-37FD-43CE-A525-0DC151E3A0C2}"/>
          </ac:picMkLst>
        </pc:picChg>
        <pc:picChg chg="add mod">
          <ac:chgData name="Nicola Grieves" userId="3e7cb936339c9594" providerId="LiveId" clId="{19059F20-1D06-48E3-821D-2890D020F441}" dt="2021-06-01T17:00:55.254" v="910" actId="1076"/>
          <ac:picMkLst>
            <pc:docMk/>
            <pc:sldMk cId="1862414925" sldId="262"/>
            <ac:picMk id="13" creationId="{2E1214FF-7D0E-47AA-9575-C86A451AF65B}"/>
          </ac:picMkLst>
        </pc:picChg>
        <pc:picChg chg="add mod">
          <ac:chgData name="Nicola Grieves" userId="3e7cb936339c9594" providerId="LiveId" clId="{19059F20-1D06-48E3-821D-2890D020F441}" dt="2021-06-01T17:00:46.845" v="909" actId="1076"/>
          <ac:picMkLst>
            <pc:docMk/>
            <pc:sldMk cId="1862414925" sldId="262"/>
            <ac:picMk id="14" creationId="{98274554-9A5A-4C1C-9FD0-44360F9FB542}"/>
          </ac:picMkLst>
        </pc:picChg>
        <pc:picChg chg="add mod">
          <ac:chgData name="Nicola Grieves" userId="3e7cb936339c9594" providerId="LiveId" clId="{19059F20-1D06-48E3-821D-2890D020F441}" dt="2021-06-01T17:01:14.381" v="914" actId="1076"/>
          <ac:picMkLst>
            <pc:docMk/>
            <pc:sldMk cId="1862414925" sldId="262"/>
            <ac:picMk id="15" creationId="{D06E1BC8-AB52-4CBC-B98A-054D0A2EB4A4}"/>
          </ac:picMkLst>
        </pc:picChg>
        <pc:picChg chg="add mod">
          <ac:chgData name="Nicola Grieves" userId="3e7cb936339c9594" providerId="LiveId" clId="{19059F20-1D06-48E3-821D-2890D020F441}" dt="2021-06-01T17:01:08.474" v="913" actId="1076"/>
          <ac:picMkLst>
            <pc:docMk/>
            <pc:sldMk cId="1862414925" sldId="262"/>
            <ac:picMk id="16" creationId="{BA00C006-5173-4B76-B1C6-0834DA5D9684}"/>
          </ac:picMkLst>
        </pc:picChg>
      </pc:sldChg>
      <pc:sldChg chg="new del">
        <pc:chgData name="Nicola Grieves" userId="3e7cb936339c9594" providerId="LiveId" clId="{19059F20-1D06-48E3-821D-2890D020F441}" dt="2021-06-01T16:50:51.303" v="819" actId="47"/>
        <pc:sldMkLst>
          <pc:docMk/>
          <pc:sldMk cId="3878777216"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E4A9C-56EA-481E-8C59-F5A010D56B12}" type="datetimeFigureOut">
              <a:rPr lang="en-GB" smtClean="0"/>
              <a:t>03/06/2021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E57E4-AB57-4235-AB04-1A5807EA34EF}" type="slidenum">
              <a:rPr lang="en-GB" smtClean="0"/>
              <a:t>‹#›</a:t>
            </a:fld>
            <a:endParaRPr lang="en-GB"/>
          </a:p>
        </p:txBody>
      </p:sp>
    </p:spTree>
    <p:extLst>
      <p:ext uri="{BB962C8B-B14F-4D97-AF65-F5344CB8AC3E}">
        <p14:creationId xmlns:p14="http://schemas.microsoft.com/office/powerpoint/2010/main" val="274817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Mini challenge instructions</a:t>
            </a:r>
          </a:p>
          <a:p>
            <a:r>
              <a:rPr lang="en-GB" dirty="0"/>
              <a:t>This is an identification game.  Timothy was young person who with encouragement of others was able to things he did not think he could do.  How many gift and talents can they spot from the pictures in a minute and what can people in the group do(it does not have to be one of the pictures!)</a:t>
            </a:r>
          </a:p>
          <a:p>
            <a:endParaRPr lang="en-GB" dirty="0"/>
          </a:p>
        </p:txBody>
      </p:sp>
      <p:sp>
        <p:nvSpPr>
          <p:cNvPr id="4" name="Slide Number Placeholder 3"/>
          <p:cNvSpPr>
            <a:spLocks noGrp="1"/>
          </p:cNvSpPr>
          <p:nvPr>
            <p:ph type="sldNum" sz="quarter" idx="5"/>
          </p:nvPr>
        </p:nvSpPr>
        <p:spPr/>
        <p:txBody>
          <a:bodyPr/>
          <a:lstStyle/>
          <a:p>
            <a:fld id="{0E0E57E4-AB57-4235-AB04-1A5807EA34EF}" type="slidenum">
              <a:rPr lang="en-GB" smtClean="0"/>
              <a:t>1</a:t>
            </a:fld>
            <a:endParaRPr lang="en-GB"/>
          </a:p>
        </p:txBody>
      </p:sp>
    </p:spTree>
    <p:extLst>
      <p:ext uri="{BB962C8B-B14F-4D97-AF65-F5344CB8AC3E}">
        <p14:creationId xmlns:p14="http://schemas.microsoft.com/office/powerpoint/2010/main" val="2569563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6/3/2021</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961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6/3/2021</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3207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6/3/2021</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2146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6/3/2021</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7033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6/3/2021</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1675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6/3/2021</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4291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6/3/2021</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4470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6/3/2021</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6427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6/3/2021</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757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6/3/2021</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6550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6/3/2021</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9694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6/3/2021</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98229526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C1BD014-5623-4064-BAFE-A5AAAFB3C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5096" y="657544"/>
            <a:ext cx="4843727" cy="5534144"/>
            <a:chOff x="1674895" y="1345036"/>
            <a:chExt cx="5428610" cy="4210939"/>
          </a:xfrm>
        </p:grpSpPr>
        <p:sp>
          <p:nvSpPr>
            <p:cNvPr id="22" name="Rectangle 21">
              <a:extLst>
                <a:ext uri="{FF2B5EF4-FFF2-40B4-BE49-F238E27FC236}">
                  <a16:creationId xmlns:a16="http://schemas.microsoft.com/office/drawing/2014/main" id="{A27BC42E-B225-42FA-9AB5-F860C44BB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ECF5D0B-A89A-4902-8D22-AFB1D55AC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25" name="Rectangle 24">
            <a:extLst>
              <a:ext uri="{FF2B5EF4-FFF2-40B4-BE49-F238E27FC236}">
                <a16:creationId xmlns:a16="http://schemas.microsoft.com/office/drawing/2014/main" id="{7871DA93-90AF-40F3-A1A1-04E166972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E2E69-7807-43C5-BE50-993BA28C577C}"/>
              </a:ext>
            </a:extLst>
          </p:cNvPr>
          <p:cNvSpPr>
            <a:spLocks noGrp="1"/>
          </p:cNvSpPr>
          <p:nvPr>
            <p:ph type="ctrTitle"/>
          </p:nvPr>
        </p:nvSpPr>
        <p:spPr>
          <a:xfrm>
            <a:off x="7012297" y="786880"/>
            <a:ext cx="4203323" cy="4823088"/>
          </a:xfrm>
        </p:spPr>
        <p:txBody>
          <a:bodyPr>
            <a:normAutofit/>
          </a:bodyPr>
          <a:lstStyle/>
          <a:p>
            <a:r>
              <a:rPr lang="en-GB" sz="3200" dirty="0">
                <a:latin typeface="Britannic Bold" panose="020B0903060703020204" pitchFamily="34" charset="0"/>
              </a:rPr>
              <a:t>Dr </a:t>
            </a:r>
            <a:r>
              <a:rPr lang="en-GB" sz="3200" dirty="0" err="1">
                <a:latin typeface="Britannic Bold" panose="020B0903060703020204" pitchFamily="34" charset="0"/>
              </a:rPr>
              <a:t>whatSit’s</a:t>
            </a:r>
            <a:br>
              <a:rPr lang="en-GB" sz="3200" dirty="0">
                <a:latin typeface="Britannic Bold" panose="020B0903060703020204" pitchFamily="34" charset="0"/>
              </a:rPr>
            </a:br>
            <a:br>
              <a:rPr lang="en-GB" sz="3200" dirty="0">
                <a:latin typeface="Britannic Bold" panose="020B0903060703020204" pitchFamily="34" charset="0"/>
              </a:rPr>
            </a:br>
            <a:r>
              <a:rPr lang="en-GB" sz="3200" dirty="0">
                <a:latin typeface="Britannic Bold" panose="020B0903060703020204" pitchFamily="34" charset="0"/>
              </a:rPr>
              <a:t>Detective Challenge</a:t>
            </a:r>
          </a:p>
        </p:txBody>
      </p:sp>
      <p:sp>
        <p:nvSpPr>
          <p:cNvPr id="27"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Graphic 212">
            <a:extLst>
              <a:ext uri="{FF2B5EF4-FFF2-40B4-BE49-F238E27FC236}">
                <a16:creationId xmlns:a16="http://schemas.microsoft.com/office/drawing/2014/main" id="{70616F44-B954-409D-87BC-C69465EDE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 name="Freeform: Shape 30">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3" name="Freeform: Shape 32">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pic>
        <p:nvPicPr>
          <p:cNvPr id="13" name="Picture 12" descr="Diagram&#10;&#10;Description automatically generated">
            <a:extLst>
              <a:ext uri="{FF2B5EF4-FFF2-40B4-BE49-F238E27FC236}">
                <a16:creationId xmlns:a16="http://schemas.microsoft.com/office/drawing/2014/main" id="{C522654F-D5BD-4545-989F-4544E0C72DB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550687" y="1580033"/>
            <a:ext cx="5064417" cy="5064417"/>
          </a:xfrm>
          <a:prstGeom prst="rect">
            <a:avLst/>
          </a:prstGeom>
        </p:spPr>
      </p:pic>
      <p:sp>
        <p:nvSpPr>
          <p:cNvPr id="35" name="Oval 34">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Oval 36">
            <a:extLst>
              <a:ext uri="{FF2B5EF4-FFF2-40B4-BE49-F238E27FC236}">
                <a16:creationId xmlns:a16="http://schemas.microsoft.com/office/drawing/2014/main" id="{5D981608-D865-4AD7-AC34-A2398EA19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59160" y="5987064"/>
            <a:ext cx="1054466" cy="469689"/>
            <a:chOff x="9841624" y="4115729"/>
            <a:chExt cx="602169" cy="268223"/>
          </a:xfrm>
          <a:solidFill>
            <a:schemeClr val="tx1"/>
          </a:solidFill>
        </p:grpSpPr>
        <p:sp>
          <p:nvSpPr>
            <p:cNvPr id="40" name="Freeform: Shape 39">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9" name="Picture 8" descr="A picture containing logo&#10;&#10;Description automatically generated">
            <a:extLst>
              <a:ext uri="{FF2B5EF4-FFF2-40B4-BE49-F238E27FC236}">
                <a16:creationId xmlns:a16="http://schemas.microsoft.com/office/drawing/2014/main" id="{4B1EB91D-52CA-4215-99D6-4318564455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4147" y="603861"/>
            <a:ext cx="2820755" cy="2820755"/>
          </a:xfrm>
          <a:prstGeom prst="rect">
            <a:avLst/>
          </a:prstGeom>
        </p:spPr>
      </p:pic>
    </p:spTree>
    <p:extLst>
      <p:ext uri="{BB962C8B-B14F-4D97-AF65-F5344CB8AC3E}">
        <p14:creationId xmlns:p14="http://schemas.microsoft.com/office/powerpoint/2010/main" val="123290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4CDD0A-9F80-4A4D-AC3E-C2272075C2A8}"/>
              </a:ext>
            </a:extLst>
          </p:cNvPr>
          <p:cNvSpPr>
            <a:spLocks noGrp="1"/>
          </p:cNvSpPr>
          <p:nvPr>
            <p:ph type="title"/>
          </p:nvPr>
        </p:nvSpPr>
        <p:spPr>
          <a:xfrm>
            <a:off x="6477270" y="368625"/>
            <a:ext cx="4974771" cy="1403498"/>
          </a:xfrm>
        </p:spPr>
        <p:txBody>
          <a:bodyPr vert="horz" lIns="91440" tIns="45720" rIns="91440" bIns="45720" rtlCol="0" anchor="b">
            <a:normAutofit/>
          </a:bodyPr>
          <a:lstStyle/>
          <a:p>
            <a:br>
              <a:rPr lang="en-US" sz="3100" b="1" cap="all" spc="1500">
                <a:ea typeface="Source Sans Pro SemiBold" panose="020B0603030403020204" pitchFamily="34" charset="0"/>
              </a:rPr>
            </a:br>
            <a:br>
              <a:rPr lang="en-US" sz="3100" b="1" cap="all" spc="1500">
                <a:ea typeface="Source Sans Pro SemiBold" panose="020B0603030403020204" pitchFamily="34" charset="0"/>
              </a:rPr>
            </a:br>
            <a:endParaRPr lang="en-US" sz="3100" b="1" cap="all" spc="1500">
              <a:ea typeface="Source Sans Pro SemiBold" panose="020B0603030403020204" pitchFamily="34" charset="0"/>
            </a:endParaRPr>
          </a:p>
        </p:txBody>
      </p:sp>
      <p:grpSp>
        <p:nvGrpSpPr>
          <p:cNvPr id="146" name="Group 145">
            <a:extLst>
              <a:ext uri="{FF2B5EF4-FFF2-40B4-BE49-F238E27FC236}">
                <a16:creationId xmlns:a16="http://schemas.microsoft.com/office/drawing/2014/main" id="{00C7DD97-49DC-4BFD-951D-CFF51B976D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41571" y="70488"/>
            <a:ext cx="3501861" cy="3501861"/>
            <a:chOff x="4690043" y="291695"/>
            <a:chExt cx="3055711" cy="3055711"/>
          </a:xfrm>
        </p:grpSpPr>
        <p:sp>
          <p:nvSpPr>
            <p:cNvPr id="147" name="Oval 146">
              <a:extLst>
                <a:ext uri="{FF2B5EF4-FFF2-40B4-BE49-F238E27FC236}">
                  <a16:creationId xmlns:a16="http://schemas.microsoft.com/office/drawing/2014/main" id="{E7DCFDCC-147C-40CA-BFDF-2848A429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31F8CA31-10D7-4B78-877D-2D21FBE55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a:extLst>
              <a:ext uri="{FF2B5EF4-FFF2-40B4-BE49-F238E27FC236}">
                <a16:creationId xmlns:a16="http://schemas.microsoft.com/office/drawing/2014/main" id="{176786CF-68E6-476D-909E-8522718B7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057" y="3240578"/>
            <a:ext cx="3297290" cy="3297290"/>
            <a:chOff x="4690043" y="291695"/>
            <a:chExt cx="3055711" cy="3055711"/>
          </a:xfrm>
        </p:grpSpPr>
        <p:sp>
          <p:nvSpPr>
            <p:cNvPr id="151" name="Oval 150">
              <a:extLst>
                <a:ext uri="{FF2B5EF4-FFF2-40B4-BE49-F238E27FC236}">
                  <a16:creationId xmlns:a16="http://schemas.microsoft.com/office/drawing/2014/main" id="{06D8E882-7D0E-42D7-99C8-D4865D7DA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15F1597-6BCF-45F1-9AC9-B142DD476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4" name="Oval 153">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30573"/>
            <a:ext cx="3483100" cy="34831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0828" y="1091857"/>
            <a:ext cx="1291642" cy="429215"/>
            <a:chOff x="2504802" y="1755501"/>
            <a:chExt cx="1598829" cy="531293"/>
          </a:xfrm>
          <a:solidFill>
            <a:schemeClr val="tx1"/>
          </a:solidFill>
        </p:grpSpPr>
        <p:sp>
          <p:nvSpPr>
            <p:cNvPr id="157" name="Freeform: Shape 156">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pic>
        <p:nvPicPr>
          <p:cNvPr id="18" name="Picture 17" descr="Logo&#10;&#10;Description automatically generated with medium confidence">
            <a:extLst>
              <a:ext uri="{FF2B5EF4-FFF2-40B4-BE49-F238E27FC236}">
                <a16:creationId xmlns:a16="http://schemas.microsoft.com/office/drawing/2014/main" id="{3C125AB6-2B02-473A-9BE2-797520502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935" y="698186"/>
            <a:ext cx="2134436" cy="2134436"/>
          </a:xfrm>
          <a:prstGeom prst="rect">
            <a:avLst/>
          </a:prstGeom>
        </p:spPr>
      </p:pic>
      <p:sp useBgFill="1">
        <p:nvSpPr>
          <p:cNvPr id="160" name="Oval 159">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93" y="3195231"/>
            <a:ext cx="3281677" cy="328167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EF543FA8-DB22-4FF1-9456-51FA9511BCA4}"/>
              </a:ext>
            </a:extLst>
          </p:cNvPr>
          <p:cNvPicPr>
            <a:picLocks noChangeAspect="1"/>
          </p:cNvPicPr>
          <p:nvPr/>
        </p:nvPicPr>
        <p:blipFill rotWithShape="1">
          <a:blip r:embed="rId3">
            <a:extLst>
              <a:ext uri="{28A0092B-C50C-407E-A947-70E740481C1C}">
                <a14:useLocalDpi xmlns:a14="http://schemas.microsoft.com/office/drawing/2010/main" val="0"/>
              </a:ext>
            </a:extLst>
          </a:blip>
          <a:srcRect l="52122" t="42963" r="-151" b="539"/>
          <a:stretch/>
        </p:blipFill>
        <p:spPr>
          <a:xfrm>
            <a:off x="1294135" y="3904608"/>
            <a:ext cx="1611593" cy="1895767"/>
          </a:xfrm>
          <a:prstGeom prst="rect">
            <a:avLst/>
          </a:prstGeom>
        </p:spPr>
      </p:pic>
      <p:grpSp>
        <p:nvGrpSpPr>
          <p:cNvPr id="162" name="Graphic 4">
            <a:extLst>
              <a:ext uri="{FF2B5EF4-FFF2-40B4-BE49-F238E27FC236}">
                <a16:creationId xmlns:a16="http://schemas.microsoft.com/office/drawing/2014/main" id="{A04977CB-3825-471A-A590-C57F8C3503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7585" y="3139252"/>
            <a:ext cx="1330536" cy="1330521"/>
            <a:chOff x="5734037" y="3067039"/>
            <a:chExt cx="724483" cy="724489"/>
          </a:xfrm>
          <a:solidFill>
            <a:schemeClr val="tx1"/>
          </a:solidFill>
        </p:grpSpPr>
        <p:sp>
          <p:nvSpPr>
            <p:cNvPr id="163" name="Freeform: Shape 162">
              <a:extLst>
                <a:ext uri="{FF2B5EF4-FFF2-40B4-BE49-F238E27FC236}">
                  <a16:creationId xmlns:a16="http://schemas.microsoft.com/office/drawing/2014/main" id="{2B4B4814-3BFD-418E-B5B6-9DC3E0023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B775DC1-0C03-424C-81DD-0B6373642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9DA07F5D-1F32-483C-8A98-9849D780D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37A913DD-4597-42B1-9728-4127E83A8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09FBB02-BC59-4864-8DBC-B2B2BD52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6BD87CAE-98EF-4EA4-B739-3304AB75B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A313AD8-2CA9-4181-84FF-A4EA106FB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90E1FD27-6078-4DDB-85A5-EF3282363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8B87154F-1C33-4D96-AD0F-41A911079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9F7C24D-DA96-4B69-9D48-11ED65981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1CC3BFF-8D2C-4191-AA89-4B5F07B59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030851AC-DB18-4C88-A8A2-449F772E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A0FBDE6-61C6-4EAD-BEF2-895D802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A861D3C-5355-4A4A-A875-EC40751A7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998E573C-00D7-4371-9CE5-C72044BC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B74B55B-C24A-4F7B-80B0-59E86E989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61FF18D-542A-4DA3-B579-046996571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5CD3040-DA11-4096-9ECA-0547EB296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8DBF68E6-70DC-4C9B-9E36-54DADF5D8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1A82FA5-7042-42C0-82C9-8068C36A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F1F1E10-43A7-49C1-9611-E52FB1BF5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E350A35C-3618-4456-8580-7687EDA4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F4013BD1-ADEE-4116-8B16-8C5FB3B01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41350A0-245D-42A9-911D-82D77BC3D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8734813-52CA-4809-A0E0-348308DC4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626E127-926A-4623-B87E-6944AA8F4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ADDE53E-0E40-4853-BCF0-9B152D6A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13F1249-54EA-428F-AE2E-A0579B409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52C80D7-048D-4658-A5FE-B698CC4E4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4A82C20A-8FDC-4735-9608-AD288081F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FB7CA94-32F3-403F-9F2B-1E2F701EE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066606C-4588-4163-AD08-3AC140409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8565D18-023F-46E0-B825-199BFEAD6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6F96FBB7-2ED0-47E0-9016-421EC9D3D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CFFB9F2-9F7C-43A4-A9E6-1EE70C00B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0421F39C-6A35-4CF1-8E72-2A897C1F8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ADA5561C-BFBA-4EA2-8A59-2910A2CDF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B9F79817-A1A8-459C-A1DA-1639CC4EF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730C5931-2980-4D21-A6AF-33BBB2B4A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130F5F5-6F7C-41EE-8CBB-1D0839C6F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671993A-EC69-4341-90B1-F23F6EA5A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D56C4EAD-EE30-43C6-99BC-D4CB4EE9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00981292-8C2D-477F-BFC1-A0C971DE4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5EB673EB-AAA5-41CD-BD9E-19C05381C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F0F0673-73C3-44AE-9E98-EE65ADB2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908B8D8-11C7-4C6B-9642-2AAD37E24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FF2F92D7-98B0-4E76-B8C6-AADDDBFCC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5EC8DDD7-9501-4B67-9C31-6D5930A2B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57BD5C40-C542-47FD-9C2B-EE136CB979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4CE941A-9B71-4C39-B230-20A18D89B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3718F172-45D8-46D9-A359-D8A51BE64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151EDA59-37F4-47C4-9579-A4EE16156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FCF25555-9B27-45F5-BDE8-EC65FC7B9D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E18D4CBF-5079-4BCF-996F-48C5BD1DC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599F779A-FDDF-4E15-A19E-D734C95A5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98510558-1546-41C7-819E-0C4056E54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371F762-3D9D-459C-AC86-3183843A4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CDECEFE0-53BB-47FB-97D7-AE0B0E319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3D7521B5-463A-40A3-BE61-B1CAE3307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6A3596C1-0483-4496-8755-DB608479D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9261538-C799-4246-B1B3-B3F5B09A0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7FDE36D9-78E7-44D9-BC0F-1BAFDE5B3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DB9D93E5-4ECA-4C24-9FF6-AC8133427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A4C35E97-1F66-4BFD-AE92-7EBC84F1D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C6BF299A-A3D1-430D-80FF-B080C6FC6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9E7CF736-D3DE-4C5E-AA1F-DC4C8AA3A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D396DF6B-432E-4903-B1AA-D3531FF8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ECDFD65-3965-4589-A4C2-16510946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A8C54E5-84FF-4F13-AA46-FED8E8DAD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BECA2236-A9B4-439E-9BAB-56AE965F6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E9441778-3D1A-4F75-A5A1-7214DAFB1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9B9AA094-8F15-4A0C-AA38-346BD5DDC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119958CA-594A-4498-84BE-F61BFC580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FDFCE354-2B72-4480-97DE-E882906FD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BC973E6C-6BC5-4FF1-8ECA-861597312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D64FCB3C-7129-40FC-B584-150E5E62F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E211C60F-B3FE-47DD-BD11-D33173634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0D3EA065-68A6-4DD0-99BA-645480D4A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B6AC294-B9BA-4C59-B08A-53548D610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95F31034-2EF3-4F10-85B8-454316F2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AA87A0E7-AF0B-4A66-AFF6-689E7D388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0D8E5EAF-B0C7-4E80-92EF-0209B4FE7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AA01C3F-AD71-4F07-8664-82130994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A30EC962-F7C8-4F17-A8EB-8EC64ADE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FA0DA527-FFEF-4AB6-B38F-FDF228D5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FAB5776C-CF29-46E0-9A73-03A318AE6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45572D84-640D-47CC-A862-6DCF1A73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0F9CD199-6195-4F64-9E22-94AD9D760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35BC72FF-17EE-425A-B62A-2E024A6D7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26F3AB89-E7FF-4C05-9243-32DF9B4DF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DABD659D-3754-4F63-9C8D-54AB1549E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C9DF2EF3-55C8-4745-9F55-24B60215D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3C67022-CC78-4114-891A-C34637A6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A0F93252-C331-4CBB-B4F8-6B12B3903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7F4537F3-EDF5-4626-AFBE-4488E0140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3848604B-6F7A-4A76-96F8-6B7BE1FE8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73D47B0C-A018-4B2C-898B-2391FC845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03DD4A89-CBC7-4BEE-AF16-D76807C08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E63C3831-F632-40D9-84E9-FEDA73C6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5D39FEFA-CF2D-47D2-A180-417199AE8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987F2FB4-CAFE-4018-A06E-5BAB572FF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9C990CED-1FA9-4850-8469-14600277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95BF6636-258D-497B-ABBF-1813F114B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27D9B40C-72EA-4EFC-B711-9F7828061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454702A9-BABD-4005-8B4D-991D3CFBE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1E860B77-3AB6-46A1-9CE3-37D976AF4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292ABAA7-B221-4C32-8F87-ABBAE21AD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81D416EA-36C9-4DC6-A012-0C0F3FDF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A7F4DF81-59CD-4438-AA36-8F1BCCF97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77C64A27-32D1-40C4-B94F-1093B6DE6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4797AB82-41AF-4856-AFC1-222C6DBC7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80C1D340-365C-4212-A0FE-D7D06095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493915A-115F-4720-86A4-853B73230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B7C4C77-1BED-4D31-8452-96E6F6B2A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98B04703-29C2-4A3B-AF19-7434D788E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6557C845-906D-43D8-92DE-72EF460687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55858061-043C-4334-BFCE-D9F77366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5B825429-701A-43D0-83FA-2AF61D842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A633109C-AACA-40CF-B41E-488FD4884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F7558F3F-5D90-45F4-AA12-07ED3A519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451DD258-CE67-424A-BF5B-AFFA82B56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4400BE62-7130-4D75-B3AB-AA78B0224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22DE0A40-C470-4BF2-86BE-950D01B0C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FD0A8776-E748-4D71-999B-FF5213CB4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9868C751-1379-453B-AC78-C61BCDFD7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B5E0827-B184-45E4-BE8A-A6E9B4456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528E9365-B34E-471B-B5F5-7D7AA0226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E32C453C-483A-468F-8AE5-9653EE06C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8206E38D-8DBE-4126-8CAC-F737F5835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ED5D9B69-81D5-4D7D-875B-4E07EC457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E5212BDC-A49B-4150-8C9A-BFD08D9E1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D8A2BE4D-B38F-4C4C-A82F-FABB3DE99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94EFD994-9359-4615-BFA9-DFCC942F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4205EAC6-6E11-4106-A079-7E9F2F62C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EDDCF5F4-CA05-4922-AF4B-F9629D6F3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09113CF3-AB25-42A2-8DE0-735C1F40C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FB5092A3-B3FA-4AC8-82C3-FA386B848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08F8F5D2-8958-4ED5-94E8-B4AB9F442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87D2E7CC-7DFE-42C8-9E78-44777D7B9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6E57A90F-A41A-4C97-8EA3-ADD911EDD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9C217A0-4087-4422-8635-C74D0B13A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9C0E89CF-75CB-4D42-9E44-ADF284D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5564F9F3-0D82-4874-9440-38F3AF91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E318789-20ED-497A-AFEB-3280B07AB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F2256C04-2807-49A4-93C3-95542421D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14FBD6ED-2E68-4F38-BF88-DC75DAECA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AF7BF2B0-9477-4227-9CDB-98E8AF7C1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7B6B9DAA-B992-45AD-A992-9CDFB41B9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8DE418D1-D67F-4FD8-BA49-CC986A712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39AB1E1F-243A-489C-8753-69078993E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F5E4BFF9-A8A8-4B08-AC59-228B81E02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D3D80DFA-96DF-4CD6-B136-557368FF3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1ED3E86E-8BEE-463D-A646-180ABD21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ADD483A5-049C-4EBA-B2D1-910117903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1116FEF0-D89A-43D8-B160-04E86A39F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17D6EEA-1BB1-4EC1-87B7-2CAFBE348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EBD1224-D8F1-4976-BE1F-B4ABB071A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DEBB9B87-CACC-4819-BEFA-C8A0C1AF2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5259DF1F-DEAD-492D-AFEE-BA7BB1A7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D3573A36-F1A6-4532-829C-AE49B7CE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F1A8D26A-350C-45FE-AA87-4AC5C0568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5044A982-3E0F-4D17-9104-27E2D2D2F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68EB580A-7544-41A1-AE10-5C52B00FB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65DBF4F2-4158-4DA7-AF14-7F9DDF07B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43513B1-0D48-4482-AA4E-2046DE585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AC04BF60-8F64-4663-A8B4-D8BC1943B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1B9A4999-4058-4260-B3D7-A8B6C136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9FCBE72-DC7B-42FD-B59A-E1714802E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2FC3A23A-4EDB-4DD4-B293-746E0255A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7" name="Content Placeholder 6">
            <a:extLst>
              <a:ext uri="{FF2B5EF4-FFF2-40B4-BE49-F238E27FC236}">
                <a16:creationId xmlns:a16="http://schemas.microsoft.com/office/drawing/2014/main" id="{A38B578E-B27E-45A2-8E29-392617794D92}"/>
              </a:ext>
            </a:extLst>
          </p:cNvPr>
          <p:cNvSpPr>
            <a:spLocks noGrp="1"/>
          </p:cNvSpPr>
          <p:nvPr>
            <p:ph idx="1"/>
          </p:nvPr>
        </p:nvSpPr>
        <p:spPr>
          <a:xfrm>
            <a:off x="6477270" y="1958550"/>
            <a:ext cx="4974771" cy="3810301"/>
          </a:xfrm>
        </p:spPr>
        <p:txBody>
          <a:bodyPr anchor="t">
            <a:normAutofit/>
          </a:bodyPr>
          <a:lstStyle/>
          <a:p>
            <a:pPr marL="0" indent="0">
              <a:buNone/>
            </a:pPr>
            <a:r>
              <a:rPr lang="en-GB" sz="4000" dirty="0">
                <a:latin typeface="Britannic Bold" panose="020B0903060703020204" pitchFamily="34" charset="0"/>
              </a:rPr>
              <a:t>Hands and Feet</a:t>
            </a:r>
          </a:p>
          <a:p>
            <a:pPr marL="0" indent="0">
              <a:buNone/>
            </a:pPr>
            <a:r>
              <a:rPr lang="en-GB" sz="4000" dirty="0">
                <a:latin typeface="Britannic Bold" panose="020B0903060703020204" pitchFamily="34" charset="0"/>
              </a:rPr>
              <a:t>What gifts and talents can you spot?</a:t>
            </a:r>
          </a:p>
          <a:p>
            <a:pPr marL="0" indent="0">
              <a:buNone/>
            </a:pPr>
            <a:endParaRPr lang="en-GB" dirty="0"/>
          </a:p>
        </p:txBody>
      </p:sp>
    </p:spTree>
    <p:extLst>
      <p:ext uri="{BB962C8B-B14F-4D97-AF65-F5344CB8AC3E}">
        <p14:creationId xmlns:p14="http://schemas.microsoft.com/office/powerpoint/2010/main" val="403952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2" descr="A collage of a child playing football&#10;&#10;Description automatically generated with medium confidence">
            <a:extLst>
              <a:ext uri="{FF2B5EF4-FFF2-40B4-BE49-F238E27FC236}">
                <a16:creationId xmlns:a16="http://schemas.microsoft.com/office/drawing/2014/main" id="{E6B64676-390B-45F1-BCE8-214B6738F5CF}"/>
              </a:ext>
            </a:extLst>
          </p:cNvPr>
          <p:cNvPicPr>
            <a:picLocks noChangeAspect="1"/>
          </p:cNvPicPr>
          <p:nvPr/>
        </p:nvPicPr>
        <p:blipFill rotWithShape="1">
          <a:blip r:embed="rId2">
            <a:extLst>
              <a:ext uri="{28A0092B-C50C-407E-A947-70E740481C1C}">
                <a14:useLocalDpi xmlns:a14="http://schemas.microsoft.com/office/drawing/2010/main" val="0"/>
              </a:ext>
            </a:extLst>
          </a:blip>
          <a:srcRect r="65394" b="73305"/>
          <a:stretch/>
        </p:blipFill>
        <p:spPr>
          <a:xfrm>
            <a:off x="807590" y="271785"/>
            <a:ext cx="2414727" cy="1810621"/>
          </a:xfrm>
          <a:prstGeom prst="rect">
            <a:avLst/>
          </a:prstGeom>
        </p:spPr>
      </p:pic>
      <p:pic>
        <p:nvPicPr>
          <p:cNvPr id="5" name="Content Placeholder 22" descr="A collage of a child playing football&#10;&#10;Description automatically generated with medium confidence">
            <a:extLst>
              <a:ext uri="{FF2B5EF4-FFF2-40B4-BE49-F238E27FC236}">
                <a16:creationId xmlns:a16="http://schemas.microsoft.com/office/drawing/2014/main" id="{B90EFD4B-67B4-4599-9E1B-0B5C897B6A4E}"/>
              </a:ext>
            </a:extLst>
          </p:cNvPr>
          <p:cNvPicPr>
            <a:picLocks noChangeAspect="1"/>
          </p:cNvPicPr>
          <p:nvPr/>
        </p:nvPicPr>
        <p:blipFill rotWithShape="1">
          <a:blip r:embed="rId2">
            <a:extLst>
              <a:ext uri="{28A0092B-C50C-407E-A947-70E740481C1C}">
                <a14:useLocalDpi xmlns:a14="http://schemas.microsoft.com/office/drawing/2010/main" val="0"/>
              </a:ext>
            </a:extLst>
          </a:blip>
          <a:srcRect l="33842" r="33333" b="74221"/>
          <a:stretch/>
        </p:blipFill>
        <p:spPr>
          <a:xfrm>
            <a:off x="831730" y="2339188"/>
            <a:ext cx="2290438" cy="1748477"/>
          </a:xfrm>
          <a:prstGeom prst="rect">
            <a:avLst/>
          </a:prstGeom>
        </p:spPr>
      </p:pic>
      <p:pic>
        <p:nvPicPr>
          <p:cNvPr id="6" name="Content Placeholder 22" descr="A collage of a child playing football&#10;&#10;Description automatically generated with medium confidence">
            <a:extLst>
              <a:ext uri="{FF2B5EF4-FFF2-40B4-BE49-F238E27FC236}">
                <a16:creationId xmlns:a16="http://schemas.microsoft.com/office/drawing/2014/main" id="{6EB5A778-D5E3-4E53-9386-E74E16A474BA}"/>
              </a:ext>
            </a:extLst>
          </p:cNvPr>
          <p:cNvPicPr>
            <a:picLocks noChangeAspect="1"/>
          </p:cNvPicPr>
          <p:nvPr/>
        </p:nvPicPr>
        <p:blipFill rotWithShape="1">
          <a:blip r:embed="rId2">
            <a:extLst>
              <a:ext uri="{28A0092B-C50C-407E-A947-70E740481C1C}">
                <a14:useLocalDpi xmlns:a14="http://schemas.microsoft.com/office/drawing/2010/main" val="0"/>
              </a:ext>
            </a:extLst>
          </a:blip>
          <a:srcRect l="34478" t="25104" r="32697" b="49117"/>
          <a:stretch/>
        </p:blipFill>
        <p:spPr>
          <a:xfrm>
            <a:off x="3397518" y="2339187"/>
            <a:ext cx="2290438" cy="1748477"/>
          </a:xfrm>
          <a:prstGeom prst="rect">
            <a:avLst/>
          </a:prstGeom>
        </p:spPr>
      </p:pic>
      <p:pic>
        <p:nvPicPr>
          <p:cNvPr id="8" name="Content Placeholder 22" descr="A collage of a child playing football&#10;&#10;Description automatically generated with medium confidence">
            <a:extLst>
              <a:ext uri="{FF2B5EF4-FFF2-40B4-BE49-F238E27FC236}">
                <a16:creationId xmlns:a16="http://schemas.microsoft.com/office/drawing/2014/main" id="{D3A6AB00-1EF7-49FF-9D03-9B12077E49A2}"/>
              </a:ext>
            </a:extLst>
          </p:cNvPr>
          <p:cNvPicPr>
            <a:picLocks noChangeAspect="1"/>
          </p:cNvPicPr>
          <p:nvPr/>
        </p:nvPicPr>
        <p:blipFill rotWithShape="1">
          <a:blip r:embed="rId2">
            <a:extLst>
              <a:ext uri="{28A0092B-C50C-407E-A947-70E740481C1C}">
                <a14:useLocalDpi xmlns:a14="http://schemas.microsoft.com/office/drawing/2010/main" val="0"/>
              </a:ext>
            </a:extLst>
          </a:blip>
          <a:srcRect l="66158" t="317" r="1017" b="73904"/>
          <a:stretch/>
        </p:blipFill>
        <p:spPr>
          <a:xfrm>
            <a:off x="3338006" y="263514"/>
            <a:ext cx="2349950" cy="1793907"/>
          </a:xfrm>
          <a:prstGeom prst="rect">
            <a:avLst/>
          </a:prstGeom>
        </p:spPr>
      </p:pic>
      <p:pic>
        <p:nvPicPr>
          <p:cNvPr id="9" name="Content Placeholder 12" descr="A collage of a child playing football&#10;&#10;Description automatically generated with medium confidence">
            <a:extLst>
              <a:ext uri="{FF2B5EF4-FFF2-40B4-BE49-F238E27FC236}">
                <a16:creationId xmlns:a16="http://schemas.microsoft.com/office/drawing/2014/main" id="{CF652899-7016-4592-BAE8-8FF290F66FB2}"/>
              </a:ext>
            </a:extLst>
          </p:cNvPr>
          <p:cNvPicPr>
            <a:picLocks noChangeAspect="1"/>
          </p:cNvPicPr>
          <p:nvPr/>
        </p:nvPicPr>
        <p:blipFill rotWithShape="1">
          <a:blip r:embed="rId2">
            <a:extLst>
              <a:ext uri="{28A0092B-C50C-407E-A947-70E740481C1C}">
                <a14:useLocalDpi xmlns:a14="http://schemas.microsoft.com/office/drawing/2010/main" val="0"/>
              </a:ext>
            </a:extLst>
          </a:blip>
          <a:srcRect l="66101" t="25654" r="606" b="49818"/>
          <a:stretch/>
        </p:blipFill>
        <p:spPr>
          <a:xfrm>
            <a:off x="794275" y="4290032"/>
            <a:ext cx="2441359" cy="1731147"/>
          </a:xfrm>
          <a:prstGeom prst="rect">
            <a:avLst/>
          </a:prstGeom>
        </p:spPr>
      </p:pic>
      <p:pic>
        <p:nvPicPr>
          <p:cNvPr id="10" name="Content Placeholder 12" descr="A collage of a child playing football&#10;&#10;Description automatically generated with medium confidence">
            <a:extLst>
              <a:ext uri="{FF2B5EF4-FFF2-40B4-BE49-F238E27FC236}">
                <a16:creationId xmlns:a16="http://schemas.microsoft.com/office/drawing/2014/main" id="{32205BB1-B632-47A6-B896-76C32B5C3A13}"/>
              </a:ext>
            </a:extLst>
          </p:cNvPr>
          <p:cNvPicPr>
            <a:picLocks noChangeAspect="1"/>
          </p:cNvPicPr>
          <p:nvPr/>
        </p:nvPicPr>
        <p:blipFill rotWithShape="1">
          <a:blip r:embed="rId2">
            <a:extLst>
              <a:ext uri="{28A0092B-C50C-407E-A947-70E740481C1C}">
                <a14:useLocalDpi xmlns:a14="http://schemas.microsoft.com/office/drawing/2010/main" val="0"/>
              </a:ext>
            </a:extLst>
          </a:blip>
          <a:srcRect l="66465" t="50183" r="606" b="24786"/>
          <a:stretch/>
        </p:blipFill>
        <p:spPr>
          <a:xfrm>
            <a:off x="5908275" y="319718"/>
            <a:ext cx="2414726" cy="1766656"/>
          </a:xfrm>
          <a:prstGeom prst="rect">
            <a:avLst/>
          </a:prstGeom>
        </p:spPr>
      </p:pic>
      <p:pic>
        <p:nvPicPr>
          <p:cNvPr id="11" name="Content Placeholder 12" descr="A collage of a child playing football&#10;&#10;Description automatically generated with medium confidence">
            <a:extLst>
              <a:ext uri="{FF2B5EF4-FFF2-40B4-BE49-F238E27FC236}">
                <a16:creationId xmlns:a16="http://schemas.microsoft.com/office/drawing/2014/main" id="{95B4E5E4-FE85-4563-8720-1C4A58C6A594}"/>
              </a:ext>
            </a:extLst>
          </p:cNvPr>
          <p:cNvPicPr>
            <a:picLocks noChangeAspect="1"/>
          </p:cNvPicPr>
          <p:nvPr/>
        </p:nvPicPr>
        <p:blipFill rotWithShape="1">
          <a:blip r:embed="rId2">
            <a:extLst>
              <a:ext uri="{28A0092B-C50C-407E-A947-70E740481C1C}">
                <a14:useLocalDpi xmlns:a14="http://schemas.microsoft.com/office/drawing/2010/main" val="0"/>
              </a:ext>
            </a:extLst>
          </a:blip>
          <a:srcRect l="66465" t="74083" r="606" b="886"/>
          <a:stretch/>
        </p:blipFill>
        <p:spPr>
          <a:xfrm>
            <a:off x="3347116" y="4254524"/>
            <a:ext cx="2414726" cy="1766655"/>
          </a:xfrm>
          <a:prstGeom prst="rect">
            <a:avLst/>
          </a:prstGeom>
        </p:spPr>
      </p:pic>
      <p:pic>
        <p:nvPicPr>
          <p:cNvPr id="12" name="Content Placeholder 12" descr="A collage of a child playing football&#10;&#10;Description automatically generated with medium confidence">
            <a:extLst>
              <a:ext uri="{FF2B5EF4-FFF2-40B4-BE49-F238E27FC236}">
                <a16:creationId xmlns:a16="http://schemas.microsoft.com/office/drawing/2014/main" id="{95E6AAB9-37FD-43CE-A525-0DC151E3A0C2}"/>
              </a:ext>
            </a:extLst>
          </p:cNvPr>
          <p:cNvPicPr>
            <a:picLocks noChangeAspect="1"/>
          </p:cNvPicPr>
          <p:nvPr/>
        </p:nvPicPr>
        <p:blipFill rotWithShape="1">
          <a:blip r:embed="rId2">
            <a:extLst>
              <a:ext uri="{28A0092B-C50C-407E-A947-70E740481C1C}">
                <a14:useLocalDpi xmlns:a14="http://schemas.microsoft.com/office/drawing/2010/main" val="0"/>
              </a:ext>
            </a:extLst>
          </a:blip>
          <a:srcRect l="33295" t="74083" r="33776" b="886"/>
          <a:stretch/>
        </p:blipFill>
        <p:spPr>
          <a:xfrm>
            <a:off x="8527835" y="263899"/>
            <a:ext cx="2414726" cy="1766655"/>
          </a:xfrm>
          <a:prstGeom prst="rect">
            <a:avLst/>
          </a:prstGeom>
        </p:spPr>
      </p:pic>
      <p:pic>
        <p:nvPicPr>
          <p:cNvPr id="13" name="Content Placeholder 12" descr="A collage of a child playing football&#10;&#10;Description automatically generated with medium confidence">
            <a:extLst>
              <a:ext uri="{FF2B5EF4-FFF2-40B4-BE49-F238E27FC236}">
                <a16:creationId xmlns:a16="http://schemas.microsoft.com/office/drawing/2014/main" id="{2E1214FF-7D0E-47AA-9575-C86A451AF65B}"/>
              </a:ext>
            </a:extLst>
          </p:cNvPr>
          <p:cNvPicPr>
            <a:picLocks noChangeAspect="1"/>
          </p:cNvPicPr>
          <p:nvPr/>
        </p:nvPicPr>
        <p:blipFill rotWithShape="1">
          <a:blip r:embed="rId2">
            <a:extLst>
              <a:ext uri="{28A0092B-C50C-407E-A947-70E740481C1C}">
                <a14:useLocalDpi xmlns:a14="http://schemas.microsoft.com/office/drawing/2010/main" val="0"/>
              </a:ext>
            </a:extLst>
          </a:blip>
          <a:srcRect l="971" t="74083" r="65495" b="886"/>
          <a:stretch/>
        </p:blipFill>
        <p:spPr>
          <a:xfrm>
            <a:off x="5863887" y="2236224"/>
            <a:ext cx="2459114" cy="1766655"/>
          </a:xfrm>
          <a:prstGeom prst="rect">
            <a:avLst/>
          </a:prstGeom>
        </p:spPr>
      </p:pic>
      <p:pic>
        <p:nvPicPr>
          <p:cNvPr id="14" name="Content Placeholder 12" descr="A collage of a child playing football&#10;&#10;Description automatically generated with medium confidence">
            <a:extLst>
              <a:ext uri="{FF2B5EF4-FFF2-40B4-BE49-F238E27FC236}">
                <a16:creationId xmlns:a16="http://schemas.microsoft.com/office/drawing/2014/main" id="{98274554-9A5A-4C1C-9FD0-44360F9FB542}"/>
              </a:ext>
            </a:extLst>
          </p:cNvPr>
          <p:cNvPicPr>
            <a:picLocks noChangeAspect="1"/>
          </p:cNvPicPr>
          <p:nvPr/>
        </p:nvPicPr>
        <p:blipFill rotWithShape="1">
          <a:blip r:embed="rId2">
            <a:extLst>
              <a:ext uri="{28A0092B-C50C-407E-A947-70E740481C1C}">
                <a14:useLocalDpi xmlns:a14="http://schemas.microsoft.com/office/drawing/2010/main" val="0"/>
              </a:ext>
            </a:extLst>
          </a:blip>
          <a:srcRect l="971" t="49933" r="66585" b="25288"/>
          <a:stretch/>
        </p:blipFill>
        <p:spPr>
          <a:xfrm>
            <a:off x="5882476" y="4254524"/>
            <a:ext cx="2379214" cy="1748900"/>
          </a:xfrm>
          <a:prstGeom prst="rect">
            <a:avLst/>
          </a:prstGeom>
        </p:spPr>
      </p:pic>
      <p:pic>
        <p:nvPicPr>
          <p:cNvPr id="15" name="Content Placeholder 12" descr="A collage of a child playing football&#10;&#10;Description automatically generated with medium confidence">
            <a:extLst>
              <a:ext uri="{FF2B5EF4-FFF2-40B4-BE49-F238E27FC236}">
                <a16:creationId xmlns:a16="http://schemas.microsoft.com/office/drawing/2014/main" id="{D06E1BC8-AB52-4CBC-B98A-054D0A2EB4A4}"/>
              </a:ext>
            </a:extLst>
          </p:cNvPr>
          <p:cNvPicPr>
            <a:picLocks noChangeAspect="1"/>
          </p:cNvPicPr>
          <p:nvPr/>
        </p:nvPicPr>
        <p:blipFill rotWithShape="1">
          <a:blip r:embed="rId2">
            <a:extLst>
              <a:ext uri="{28A0092B-C50C-407E-A947-70E740481C1C}">
                <a14:useLocalDpi xmlns:a14="http://schemas.microsoft.com/office/drawing/2010/main" val="0"/>
              </a:ext>
            </a:extLst>
          </a:blip>
          <a:srcRect l="33658" t="49933" r="33293" b="25288"/>
          <a:stretch/>
        </p:blipFill>
        <p:spPr>
          <a:xfrm>
            <a:off x="8518957" y="4238567"/>
            <a:ext cx="2423604" cy="1748900"/>
          </a:xfrm>
          <a:prstGeom prst="rect">
            <a:avLst/>
          </a:prstGeom>
        </p:spPr>
      </p:pic>
      <p:pic>
        <p:nvPicPr>
          <p:cNvPr id="16" name="Content Placeholder 12" descr="A collage of a child playing football&#10;&#10;Description automatically generated with medium confidence">
            <a:extLst>
              <a:ext uri="{FF2B5EF4-FFF2-40B4-BE49-F238E27FC236}">
                <a16:creationId xmlns:a16="http://schemas.microsoft.com/office/drawing/2014/main" id="{BA00C006-5173-4B76-B1C6-0834DA5D9684}"/>
              </a:ext>
            </a:extLst>
          </p:cNvPr>
          <p:cNvPicPr>
            <a:picLocks noChangeAspect="1"/>
          </p:cNvPicPr>
          <p:nvPr/>
        </p:nvPicPr>
        <p:blipFill rotWithShape="1">
          <a:blip r:embed="rId2">
            <a:extLst>
              <a:ext uri="{28A0092B-C50C-407E-A947-70E740481C1C}">
                <a14:useLocalDpi xmlns:a14="http://schemas.microsoft.com/office/drawing/2010/main" val="0"/>
              </a:ext>
            </a:extLst>
          </a:blip>
          <a:srcRect l="973" t="25281" r="66099" b="49563"/>
          <a:stretch/>
        </p:blipFill>
        <p:spPr>
          <a:xfrm>
            <a:off x="8548827" y="2225760"/>
            <a:ext cx="2414726" cy="1775534"/>
          </a:xfrm>
          <a:prstGeom prst="rect">
            <a:avLst/>
          </a:prstGeom>
        </p:spPr>
      </p:pic>
    </p:spTree>
    <p:extLst>
      <p:ext uri="{BB962C8B-B14F-4D97-AF65-F5344CB8AC3E}">
        <p14:creationId xmlns:p14="http://schemas.microsoft.com/office/powerpoint/2010/main" val="1862414925"/>
      </p:ext>
    </p:extLst>
  </p:cSld>
  <p:clrMapOvr>
    <a:masterClrMapping/>
  </p:clrMapOvr>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84</Words>
  <Application>Microsoft Office PowerPoint</Application>
  <PresentationFormat>Widescreen</PresentationFormat>
  <Paragraphs>7</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Avenir Next LT Pro</vt:lpstr>
      <vt:lpstr>Britannic Bold</vt:lpstr>
      <vt:lpstr>Calibri</vt:lpstr>
      <vt:lpstr>FunkyShapesVTI</vt:lpstr>
      <vt:lpstr>Dr whatSit’s  Detective Challenge</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whatits  Detective Challenge</dc:title>
  <dc:creator>Nicola Grieves</dc:creator>
  <cp:lastModifiedBy>Lorraine Webb</cp:lastModifiedBy>
  <cp:revision>7</cp:revision>
  <dcterms:created xsi:type="dcterms:W3CDTF">2021-06-01T11:52:02Z</dcterms:created>
  <dcterms:modified xsi:type="dcterms:W3CDTF">2021-06-03T06:48:18Z</dcterms:modified>
</cp:coreProperties>
</file>