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"/>
  </p:notes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9" autoAdjust="0"/>
    <p:restoredTop sz="67966" autoAdjust="0"/>
  </p:normalViewPr>
  <p:slideViewPr>
    <p:cSldViewPr snapToGrid="0">
      <p:cViewPr varScale="1">
        <p:scale>
          <a:sx n="61" d="100"/>
          <a:sy n="61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Grieves" userId="3e7cb936339c9594" providerId="LiveId" clId="{FD84066E-2DB1-4BB9-ABA0-5EA68CBF92C9}"/>
    <pc:docChg chg="custSel addSld delSld modSld">
      <pc:chgData name="Nicola Grieves" userId="3e7cb936339c9594" providerId="LiveId" clId="{FD84066E-2DB1-4BB9-ABA0-5EA68CBF92C9}" dt="2021-06-01T14:58:59.464" v="502" actId="20577"/>
      <pc:docMkLst>
        <pc:docMk/>
      </pc:docMkLst>
      <pc:sldChg chg="modNotesTx">
        <pc:chgData name="Nicola Grieves" userId="3e7cb936339c9594" providerId="LiveId" clId="{FD84066E-2DB1-4BB9-ABA0-5EA68CBF92C9}" dt="2021-06-01T14:58:59.464" v="502" actId="20577"/>
        <pc:sldMkLst>
          <pc:docMk/>
          <pc:sldMk cId="1232901462" sldId="256"/>
        </pc:sldMkLst>
      </pc:sldChg>
      <pc:sldChg chg="new del">
        <pc:chgData name="Nicola Grieves" userId="3e7cb936339c9594" providerId="LiveId" clId="{FD84066E-2DB1-4BB9-ABA0-5EA68CBF92C9}" dt="2021-06-01T14:55:36.202" v="1" actId="47"/>
        <pc:sldMkLst>
          <pc:docMk/>
          <pc:sldMk cId="193884306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4A9C-56EA-481E-8C59-F5A010D56B12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57E4-AB57-4235-AB04-1A5807EA3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7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Mini challenge instructions</a:t>
            </a:r>
          </a:p>
          <a:p>
            <a:r>
              <a:rPr lang="en-GB" dirty="0"/>
              <a:t>This is a memory game.  Give one minute to look at the slide with the twenty images and then  go back to the what in the bag slide and give them 1 – 2 mins to see how many items they can remember.  Can they spot the odd one out that would not be in the bag</a:t>
            </a:r>
            <a:r>
              <a:rPr lang="en-GB"/>
              <a:t>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E2E69-7807-43C5-BE50-993BA28C5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297" y="786880"/>
            <a:ext cx="4203323" cy="482308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Britannic Bold" panose="020B0903060703020204" pitchFamily="34" charset="0"/>
              </a:rPr>
              <a:t>Dr whatsit’s</a:t>
            </a:r>
            <a:br>
              <a:rPr lang="en-GB" sz="3200" dirty="0">
                <a:latin typeface="Britannic Bold" panose="020B0903060703020204" pitchFamily="34" charset="0"/>
              </a:rPr>
            </a:br>
            <a:br>
              <a:rPr lang="en-GB" sz="3200" dirty="0">
                <a:latin typeface="Britannic Bold" panose="020B0903060703020204" pitchFamily="34" charset="0"/>
              </a:rPr>
            </a:br>
            <a:r>
              <a:rPr lang="en-GB" sz="3200" dirty="0">
                <a:latin typeface="Britannic Bold" panose="020B0903060703020204" pitchFamily="34" charset="0"/>
              </a:rPr>
              <a:t>Detective Challenge</a:t>
            </a: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522654F-D5BD-4545-989F-4544E0C7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7" y="1580033"/>
            <a:ext cx="5064417" cy="506441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B1EB91D-52CA-4215-99D6-431856445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47" y="603861"/>
            <a:ext cx="2820755" cy="28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8C8CAF2-238E-44AE-8ADD-4BE01E892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18" r="53161" b="26705"/>
          <a:stretch/>
        </p:blipFill>
        <p:spPr>
          <a:xfrm>
            <a:off x="1767189" y="881245"/>
            <a:ext cx="3602417" cy="5189875"/>
          </a:xfrm>
          <a:prstGeom prst="rect">
            <a:avLst/>
          </a:prstGeom>
          <a:ln w="28575"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CDD0A-9F80-4A4D-AC3E-C2272075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901" y="1510541"/>
            <a:ext cx="4203323" cy="35962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b="1" cap="all" spc="1500" dirty="0">
                <a:ea typeface="Source Sans Pro SemiBold" panose="020B0603030403020204" pitchFamily="34" charset="0"/>
              </a:rPr>
              <a:t>What’s in the bag?</a:t>
            </a:r>
            <a:br>
              <a:rPr lang="en-US" sz="5600" b="1" cap="all" spc="1500" dirty="0">
                <a:ea typeface="Source Sans Pro SemiBold" panose="020B0603030403020204" pitchFamily="34" charset="0"/>
              </a:rPr>
            </a:br>
            <a:br>
              <a:rPr lang="en-US" sz="5600" b="1" cap="all" spc="1500" dirty="0">
                <a:ea typeface="Source Sans Pro SemiBold" panose="020B0603030403020204" pitchFamily="34" charset="0"/>
              </a:rPr>
            </a:br>
            <a:endParaRPr lang="en-US" sz="56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5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ollage of various items&#10;&#10;Description automatically generated with low confidence">
            <a:extLst>
              <a:ext uri="{FF2B5EF4-FFF2-40B4-BE49-F238E27FC236}">
                <a16:creationId xmlns:a16="http://schemas.microsoft.com/office/drawing/2014/main" id="{BBB51B42-BBC7-4996-979D-75166176D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88" b="927"/>
          <a:stretch/>
        </p:blipFill>
        <p:spPr>
          <a:xfrm>
            <a:off x="1078934" y="-29910"/>
            <a:ext cx="1692067" cy="6823816"/>
          </a:xfrm>
          <a:prstGeom prst="rect">
            <a:avLst/>
          </a:prstGeom>
        </p:spPr>
      </p:pic>
      <p:pic>
        <p:nvPicPr>
          <p:cNvPr id="5" name="Content Placeholder 4" descr="A collage of various items&#10;&#10;Description automatically generated with low confidence">
            <a:extLst>
              <a:ext uri="{FF2B5EF4-FFF2-40B4-BE49-F238E27FC236}">
                <a16:creationId xmlns:a16="http://schemas.microsoft.com/office/drawing/2014/main" id="{676822D9-FFD1-4526-8F4D-878092927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59338" b="-4"/>
          <a:stretch/>
        </p:blipFill>
        <p:spPr>
          <a:xfrm>
            <a:off x="3249179" y="0"/>
            <a:ext cx="1640793" cy="6887909"/>
          </a:xfrm>
          <a:prstGeom prst="rect">
            <a:avLst/>
          </a:prstGeom>
        </p:spPr>
      </p:pic>
      <p:pic>
        <p:nvPicPr>
          <p:cNvPr id="6" name="Content Placeholder 4" descr="A collage of various items&#10;&#10;Description automatically generated with low confidence">
            <a:extLst>
              <a:ext uri="{FF2B5EF4-FFF2-40B4-BE49-F238E27FC236}">
                <a16:creationId xmlns:a16="http://schemas.microsoft.com/office/drawing/2014/main" id="{1E2766A2-0259-413B-9756-83028C952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r="40538" b="-4"/>
          <a:stretch/>
        </p:blipFill>
        <p:spPr>
          <a:xfrm>
            <a:off x="5367248" y="-29910"/>
            <a:ext cx="1572426" cy="6887909"/>
          </a:xfrm>
          <a:prstGeom prst="rect">
            <a:avLst/>
          </a:prstGeom>
        </p:spPr>
      </p:pic>
      <p:pic>
        <p:nvPicPr>
          <p:cNvPr id="7" name="Content Placeholder 4" descr="A collage of various items&#10;&#10;Description automatically generated with low confidence">
            <a:extLst>
              <a:ext uri="{FF2B5EF4-FFF2-40B4-BE49-F238E27FC236}">
                <a16:creationId xmlns:a16="http://schemas.microsoft.com/office/drawing/2014/main" id="{9A60AEA3-FE80-4F24-8FB0-2AE11F08D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8" r="19837" b="-4"/>
          <a:stretch/>
        </p:blipFill>
        <p:spPr>
          <a:xfrm>
            <a:off x="7395318" y="-14955"/>
            <a:ext cx="1666430" cy="6887909"/>
          </a:xfrm>
          <a:prstGeom prst="rect">
            <a:avLst/>
          </a:prstGeom>
        </p:spPr>
      </p:pic>
      <p:pic>
        <p:nvPicPr>
          <p:cNvPr id="9" name="Content Placeholder 7" descr="A picture containing text, different, various, items&#10;&#10;Description automatically generated">
            <a:extLst>
              <a:ext uri="{FF2B5EF4-FFF2-40B4-BE49-F238E27FC236}">
                <a16:creationId xmlns:a16="http://schemas.microsoft.com/office/drawing/2014/main" id="{C45F98EC-667F-4728-A5AE-BCAB84E61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6"/>
          <a:stretch/>
        </p:blipFill>
        <p:spPr>
          <a:xfrm>
            <a:off x="9445020" y="0"/>
            <a:ext cx="1444238" cy="6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484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Britannic Bold</vt:lpstr>
      <vt:lpstr>Calibri</vt:lpstr>
      <vt:lpstr>FunkyShapesVTI</vt:lpstr>
      <vt:lpstr>Dr whatsit’s  Detective Challenge</vt:lpstr>
      <vt:lpstr>What’s in the bag?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whatits  Detective Challenge</dc:title>
  <dc:creator>Nicola Grieves</dc:creator>
  <cp:lastModifiedBy>Lorraine Webb</cp:lastModifiedBy>
  <cp:revision>6</cp:revision>
  <dcterms:created xsi:type="dcterms:W3CDTF">2021-06-01T11:52:02Z</dcterms:created>
  <dcterms:modified xsi:type="dcterms:W3CDTF">2021-06-01T15:40:45Z</dcterms:modified>
</cp:coreProperties>
</file>