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FE00"/>
    <a:srgbClr val="85B6BD"/>
    <a:srgbClr val="FFFFFF"/>
    <a:srgbClr val="B0B5D0"/>
    <a:srgbClr val="021C9C"/>
    <a:srgbClr val="FFE6B9"/>
    <a:srgbClr val="F08A0E"/>
    <a:srgbClr val="B4005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89AD88-F30F-408D-90E9-A2868212FBCB}" v="15" dt="2021-06-03T08:49:00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9" autoAdjust="0"/>
    <p:restoredTop sz="67966" autoAdjust="0"/>
  </p:normalViewPr>
  <p:slideViewPr>
    <p:cSldViewPr snapToGrid="0">
      <p:cViewPr varScale="1">
        <p:scale>
          <a:sx n="61" d="100"/>
          <a:sy n="61" d="100"/>
        </p:scale>
        <p:origin x="16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Grieves" userId="3e7cb936339c9594" providerId="LiveId" clId="{D989AD88-F30F-408D-90E9-A2868212FBCB}"/>
    <pc:docChg chg="undo custSel addSld delSld modSld">
      <pc:chgData name="Nicola Grieves" userId="3e7cb936339c9594" providerId="LiveId" clId="{D989AD88-F30F-408D-90E9-A2868212FBCB}" dt="2021-06-03T08:59:49.670" v="449" actId="20577"/>
      <pc:docMkLst>
        <pc:docMk/>
      </pc:docMkLst>
      <pc:sldChg chg="modNotesTx">
        <pc:chgData name="Nicola Grieves" userId="3e7cb936339c9594" providerId="LiveId" clId="{D989AD88-F30F-408D-90E9-A2868212FBCB}" dt="2021-06-03T07:45:04.992" v="170" actId="6549"/>
        <pc:sldMkLst>
          <pc:docMk/>
          <pc:sldMk cId="1232901462" sldId="256"/>
        </pc:sldMkLst>
      </pc:sldChg>
      <pc:sldChg chg="modNotesTx">
        <pc:chgData name="Nicola Grieves" userId="3e7cb936339c9594" providerId="LiveId" clId="{D989AD88-F30F-408D-90E9-A2868212FBCB}" dt="2021-06-03T08:59:49.670" v="449" actId="20577"/>
        <pc:sldMkLst>
          <pc:docMk/>
          <pc:sldMk cId="4039522162" sldId="257"/>
        </pc:sldMkLst>
      </pc:sldChg>
      <pc:sldChg chg="addSp modSp new mod">
        <pc:chgData name="Nicola Grieves" userId="3e7cb936339c9594" providerId="LiveId" clId="{D989AD88-F30F-408D-90E9-A2868212FBCB}" dt="2021-06-03T08:58:52.954" v="380" actId="1076"/>
        <pc:sldMkLst>
          <pc:docMk/>
          <pc:sldMk cId="4005689713" sldId="258"/>
        </pc:sldMkLst>
        <pc:spChg chg="mod">
          <ac:chgData name="Nicola Grieves" userId="3e7cb936339c9594" providerId="LiveId" clId="{D989AD88-F30F-408D-90E9-A2868212FBCB}" dt="2021-06-03T08:51:24.054" v="298" actId="1076"/>
          <ac:spMkLst>
            <pc:docMk/>
            <pc:sldMk cId="4005689713" sldId="258"/>
            <ac:spMk id="3" creationId="{597F7125-F477-4DBD-B9A6-57B99E50B949}"/>
          </ac:spMkLst>
        </pc:spChg>
        <pc:picChg chg="add mod">
          <ac:chgData name="Nicola Grieves" userId="3e7cb936339c9594" providerId="LiveId" clId="{D989AD88-F30F-408D-90E9-A2868212FBCB}" dt="2021-06-03T08:55:55.295" v="366" actId="1076"/>
          <ac:picMkLst>
            <pc:docMk/>
            <pc:sldMk cId="4005689713" sldId="258"/>
            <ac:picMk id="4" creationId="{ACCFFA3B-F7A3-42A9-873D-6E8037043E07}"/>
          </ac:picMkLst>
        </pc:picChg>
        <pc:picChg chg="add mod">
          <ac:chgData name="Nicola Grieves" userId="3e7cb936339c9594" providerId="LiveId" clId="{D989AD88-F30F-408D-90E9-A2868212FBCB}" dt="2021-06-03T08:55:51.850" v="365" actId="1076"/>
          <ac:picMkLst>
            <pc:docMk/>
            <pc:sldMk cId="4005689713" sldId="258"/>
            <ac:picMk id="5" creationId="{EB70D63A-74CC-422A-861C-45D0DDA30F18}"/>
          </ac:picMkLst>
        </pc:picChg>
        <pc:picChg chg="add mod modCrop">
          <ac:chgData name="Nicola Grieves" userId="3e7cb936339c9594" providerId="LiveId" clId="{D989AD88-F30F-408D-90E9-A2868212FBCB}" dt="2021-06-03T08:56:18.153" v="369" actId="1076"/>
          <ac:picMkLst>
            <pc:docMk/>
            <pc:sldMk cId="4005689713" sldId="258"/>
            <ac:picMk id="6" creationId="{10F57A50-CDD1-4AAA-9766-4ED4C9526C1D}"/>
          </ac:picMkLst>
        </pc:picChg>
        <pc:picChg chg="add mod modCrop">
          <ac:chgData name="Nicola Grieves" userId="3e7cb936339c9594" providerId="LiveId" clId="{D989AD88-F30F-408D-90E9-A2868212FBCB}" dt="2021-06-03T08:56:11.136" v="368" actId="1076"/>
          <ac:picMkLst>
            <pc:docMk/>
            <pc:sldMk cId="4005689713" sldId="258"/>
            <ac:picMk id="7" creationId="{5FEA8F15-5AF4-4E4F-9B3D-720F27A51153}"/>
          </ac:picMkLst>
        </pc:picChg>
        <pc:picChg chg="add mod">
          <ac:chgData name="Nicola Grieves" userId="3e7cb936339c9594" providerId="LiveId" clId="{D989AD88-F30F-408D-90E9-A2868212FBCB}" dt="2021-06-03T08:55:26.058" v="360" actId="1076"/>
          <ac:picMkLst>
            <pc:docMk/>
            <pc:sldMk cId="4005689713" sldId="258"/>
            <ac:picMk id="8" creationId="{A250BAC3-92C6-464D-BE53-E4C1DA372770}"/>
          </ac:picMkLst>
        </pc:picChg>
        <pc:picChg chg="add mod">
          <ac:chgData name="Nicola Grieves" userId="3e7cb936339c9594" providerId="LiveId" clId="{D989AD88-F30F-408D-90E9-A2868212FBCB}" dt="2021-06-03T08:54:48.133" v="350" actId="1076"/>
          <ac:picMkLst>
            <pc:docMk/>
            <pc:sldMk cId="4005689713" sldId="258"/>
            <ac:picMk id="9" creationId="{CD93B0C3-591B-4A2E-B0AF-C1B6F31D759E}"/>
          </ac:picMkLst>
        </pc:picChg>
        <pc:picChg chg="add mod">
          <ac:chgData name="Nicola Grieves" userId="3e7cb936339c9594" providerId="LiveId" clId="{D989AD88-F30F-408D-90E9-A2868212FBCB}" dt="2021-06-03T08:58:52.954" v="380" actId="1076"/>
          <ac:picMkLst>
            <pc:docMk/>
            <pc:sldMk cId="4005689713" sldId="258"/>
            <ac:picMk id="10" creationId="{D68CC9C5-178B-4498-923F-0126716D378C}"/>
          </ac:picMkLst>
        </pc:picChg>
        <pc:picChg chg="add mod ord">
          <ac:chgData name="Nicola Grieves" userId="3e7cb936339c9594" providerId="LiveId" clId="{D989AD88-F30F-408D-90E9-A2868212FBCB}" dt="2021-06-03T08:58:17.257" v="373" actId="1076"/>
          <ac:picMkLst>
            <pc:docMk/>
            <pc:sldMk cId="4005689713" sldId="258"/>
            <ac:picMk id="11" creationId="{7B3A210E-B696-4A6D-9BA0-9731D9C14A9C}"/>
          </ac:picMkLst>
        </pc:picChg>
        <pc:picChg chg="add mod">
          <ac:chgData name="Nicola Grieves" userId="3e7cb936339c9594" providerId="LiveId" clId="{D989AD88-F30F-408D-90E9-A2868212FBCB}" dt="2021-06-03T08:58:47.656" v="378" actId="1076"/>
          <ac:picMkLst>
            <pc:docMk/>
            <pc:sldMk cId="4005689713" sldId="258"/>
            <ac:picMk id="12" creationId="{7B10E3CE-99E6-47B3-BC79-872BABA0DFD4}"/>
          </ac:picMkLst>
        </pc:picChg>
        <pc:picChg chg="add mod">
          <ac:chgData name="Nicola Grieves" userId="3e7cb936339c9594" providerId="LiveId" clId="{D989AD88-F30F-408D-90E9-A2868212FBCB}" dt="2021-06-03T08:58:36.621" v="376" actId="1076"/>
          <ac:picMkLst>
            <pc:docMk/>
            <pc:sldMk cId="4005689713" sldId="258"/>
            <ac:picMk id="13" creationId="{E5FA8C47-A687-4C34-9A74-FDE92E2F30F7}"/>
          </ac:picMkLst>
        </pc:picChg>
        <pc:picChg chg="add mod ord">
          <ac:chgData name="Nicola Grieves" userId="3e7cb936339c9594" providerId="LiveId" clId="{D989AD88-F30F-408D-90E9-A2868212FBCB}" dt="2021-06-03T08:54:16.242" v="341" actId="1076"/>
          <ac:picMkLst>
            <pc:docMk/>
            <pc:sldMk cId="4005689713" sldId="258"/>
            <ac:picMk id="14" creationId="{DA84E9E2-B244-4FFD-A56D-EE6502C0180D}"/>
          </ac:picMkLst>
        </pc:picChg>
        <pc:picChg chg="add mod">
          <ac:chgData name="Nicola Grieves" userId="3e7cb936339c9594" providerId="LiveId" clId="{D989AD88-F30F-408D-90E9-A2868212FBCB}" dt="2021-06-03T08:58:24.555" v="374" actId="1076"/>
          <ac:picMkLst>
            <pc:docMk/>
            <pc:sldMk cId="4005689713" sldId="258"/>
            <ac:picMk id="15" creationId="{D9323A54-5E81-4BA1-87D7-89433A6EC51C}"/>
          </ac:picMkLst>
        </pc:picChg>
        <pc:picChg chg="add mod">
          <ac:chgData name="Nicola Grieves" userId="3e7cb936339c9594" providerId="LiveId" clId="{D989AD88-F30F-408D-90E9-A2868212FBCB}" dt="2021-06-03T08:54:18.061" v="342" actId="1076"/>
          <ac:picMkLst>
            <pc:docMk/>
            <pc:sldMk cId="4005689713" sldId="258"/>
            <ac:picMk id="16" creationId="{EF8E1C85-B63A-4430-A622-E8D9D4470088}"/>
          </ac:picMkLst>
        </pc:picChg>
        <pc:picChg chg="add mod">
          <ac:chgData name="Nicola Grieves" userId="3e7cb936339c9594" providerId="LiveId" clId="{D989AD88-F30F-408D-90E9-A2868212FBCB}" dt="2021-06-03T08:54:20.258" v="343" actId="1076"/>
          <ac:picMkLst>
            <pc:docMk/>
            <pc:sldMk cId="4005689713" sldId="258"/>
            <ac:picMk id="17" creationId="{C5AE61A4-00E9-499E-B1E0-227DBC8969CA}"/>
          </ac:picMkLst>
        </pc:picChg>
      </pc:sldChg>
      <pc:sldChg chg="addSp delSp modSp new del mod setBg">
        <pc:chgData name="Nicola Grieves" userId="3e7cb936339c9594" providerId="LiveId" clId="{D989AD88-F30F-408D-90E9-A2868212FBCB}" dt="2021-06-03T08:49:24.235" v="292" actId="47"/>
        <pc:sldMkLst>
          <pc:docMk/>
          <pc:sldMk cId="1126516475" sldId="259"/>
        </pc:sldMkLst>
        <pc:spChg chg="add del">
          <ac:chgData name="Nicola Grieves" userId="3e7cb936339c9594" providerId="LiveId" clId="{D989AD88-F30F-408D-90E9-A2868212FBCB}" dt="2021-06-03T08:36:07.414" v="211" actId="26606"/>
          <ac:spMkLst>
            <pc:docMk/>
            <pc:sldMk cId="1126516475" sldId="259"/>
            <ac:spMk id="2" creationId="{1BA06DBB-D846-4DDA-BD54-7B9619B9C92F}"/>
          </ac:spMkLst>
        </pc:spChg>
        <pc:spChg chg="del">
          <ac:chgData name="Nicola Grieves" userId="3e7cb936339c9594" providerId="LiveId" clId="{D989AD88-F30F-408D-90E9-A2868212FBCB}" dt="2021-06-03T08:35:16.372" v="202" actId="931"/>
          <ac:spMkLst>
            <pc:docMk/>
            <pc:sldMk cId="1126516475" sldId="259"/>
            <ac:spMk id="3" creationId="{839F687B-C3A1-47F1-895E-44EDC70442FA}"/>
          </ac:spMkLst>
        </pc:spChg>
        <pc:spChg chg="add del">
          <ac:chgData name="Nicola Grieves" userId="3e7cb936339c9594" providerId="LiveId" clId="{D989AD88-F30F-408D-90E9-A2868212FBCB}" dt="2021-06-03T08:36:07.414" v="211" actId="26606"/>
          <ac:spMkLst>
            <pc:docMk/>
            <pc:sldMk cId="1126516475" sldId="259"/>
            <ac:spMk id="17" creationId="{70CCC791-94D7-4BB8-9EDF-423CEA1F6215}"/>
          </ac:spMkLst>
        </pc:spChg>
        <pc:spChg chg="add del">
          <ac:chgData name="Nicola Grieves" userId="3e7cb936339c9594" providerId="LiveId" clId="{D989AD88-F30F-408D-90E9-A2868212FBCB}" dt="2021-06-03T08:36:07.414" v="211" actId="26606"/>
          <ac:spMkLst>
            <pc:docMk/>
            <pc:sldMk cId="1126516475" sldId="259"/>
            <ac:spMk id="19" creationId="{ED55A19D-297C-4231-AD1F-08EF9B4AA8F4}"/>
          </ac:spMkLst>
        </pc:spChg>
        <pc:spChg chg="add del">
          <ac:chgData name="Nicola Grieves" userId="3e7cb936339c9594" providerId="LiveId" clId="{D989AD88-F30F-408D-90E9-A2868212FBCB}" dt="2021-06-03T08:36:07.414" v="211" actId="26606"/>
          <ac:spMkLst>
            <pc:docMk/>
            <pc:sldMk cId="1126516475" sldId="259"/>
            <ac:spMk id="36" creationId="{8EFA3AE2-4D79-490F-B649-047F36E56D3A}"/>
          </ac:spMkLst>
        </pc:spChg>
        <pc:spChg chg="add del">
          <ac:chgData name="Nicola Grieves" userId="3e7cb936339c9594" providerId="LiveId" clId="{D989AD88-F30F-408D-90E9-A2868212FBCB}" dt="2021-06-03T08:36:07.414" v="211" actId="26606"/>
          <ac:spMkLst>
            <pc:docMk/>
            <pc:sldMk cId="1126516475" sldId="259"/>
            <ac:spMk id="38" creationId="{AF1F73C6-5691-4700-AFC4-DA3660397E37}"/>
          </ac:spMkLst>
        </pc:spChg>
        <pc:grpChg chg="add del">
          <ac:chgData name="Nicola Grieves" userId="3e7cb936339c9594" providerId="LiveId" clId="{D989AD88-F30F-408D-90E9-A2868212FBCB}" dt="2021-06-03T08:36:07.414" v="211" actId="26606"/>
          <ac:grpSpMkLst>
            <pc:docMk/>
            <pc:sldMk cId="1126516475" sldId="259"/>
            <ac:grpSpMk id="10" creationId="{773CCE17-EE0F-40E0-B7AE-CF7677B64709}"/>
          </ac:grpSpMkLst>
        </pc:grpChg>
        <pc:grpChg chg="add del">
          <ac:chgData name="Nicola Grieves" userId="3e7cb936339c9594" providerId="LiveId" clId="{D989AD88-F30F-408D-90E9-A2868212FBCB}" dt="2021-06-03T08:36:07.414" v="211" actId="26606"/>
          <ac:grpSpMkLst>
            <pc:docMk/>
            <pc:sldMk cId="1126516475" sldId="259"/>
            <ac:grpSpMk id="21" creationId="{811A993A-52C8-4BC6-BFBC-62C21A66A37D}"/>
          </ac:grpSpMkLst>
        </pc:grpChg>
        <pc:grpChg chg="add del">
          <ac:chgData name="Nicola Grieves" userId="3e7cb936339c9594" providerId="LiveId" clId="{D989AD88-F30F-408D-90E9-A2868212FBCB}" dt="2021-06-03T08:36:07.414" v="211" actId="26606"/>
          <ac:grpSpMkLst>
            <pc:docMk/>
            <pc:sldMk cId="1126516475" sldId="259"/>
            <ac:grpSpMk id="40" creationId="{56F9D4BC-F300-47FA-BC0D-DD9EF194BE8D}"/>
          </ac:grpSpMkLst>
        </pc:grpChg>
        <pc:picChg chg="add mod modCrop">
          <ac:chgData name="Nicola Grieves" userId="3e7cb936339c9594" providerId="LiveId" clId="{D989AD88-F30F-408D-90E9-A2868212FBCB}" dt="2021-06-03T08:48:53.099" v="285" actId="18131"/>
          <ac:picMkLst>
            <pc:docMk/>
            <pc:sldMk cId="1126516475" sldId="259"/>
            <ac:picMk id="5" creationId="{DE58294F-CF62-4B74-9A4A-8A34014F58E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E4A9C-56EA-481E-8C59-F5A010D56B12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E57E4-AB57-4235-AB04-1A5807EA3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174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Mini challenge instructions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E57E4-AB57-4235-AB04-1A5807EA34E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563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Challenge</a:t>
            </a:r>
          </a:p>
          <a:p>
            <a:r>
              <a:rPr lang="en-GB" dirty="0"/>
              <a:t>Which items are full speed ahead and which items are slow down?  Set the minute timer going and see how many you can identify  </a:t>
            </a:r>
            <a:r>
              <a:rPr lang="en-GB"/>
              <a:t>from the photos.  </a:t>
            </a:r>
            <a:r>
              <a:rPr lang="en-GB" dirty="0"/>
              <a:t>I wonder if some are both 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E57E4-AB57-4235-AB04-1A5807EA34E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215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6/3/2021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6/3/2021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7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6/3/2021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6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6/3/2021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32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6/3/2021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5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6/3/2021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1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6/3/2021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0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6/3/2021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74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6/3/2021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0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6/3/2021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4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29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C1BD014-5623-4064-BAFE-A5AAAFB3C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35096" y="657544"/>
            <a:ext cx="4843727" cy="5534144"/>
            <a:chOff x="1674895" y="1345036"/>
            <a:chExt cx="5428610" cy="421093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27BC42E-B225-42FA-9AB5-F860C44BB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ECF5D0B-A89A-4902-8D22-AFB1D55AC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871DA93-90AF-40F3-A1A1-04E166972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8435" y="401247"/>
            <a:ext cx="4860256" cy="566987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FE2E69-7807-43C5-BE50-993BA28C5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2297" y="786880"/>
            <a:ext cx="4203323" cy="4823088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Britannic Bold" panose="020B0903060703020204" pitchFamily="34" charset="0"/>
              </a:rPr>
              <a:t>Dr whatsit’s</a:t>
            </a:r>
            <a:br>
              <a:rPr lang="en-GB" sz="3200" dirty="0">
                <a:latin typeface="Britannic Bold" panose="020B0903060703020204" pitchFamily="34" charset="0"/>
              </a:rPr>
            </a:br>
            <a:br>
              <a:rPr lang="en-GB" sz="3200" dirty="0">
                <a:latin typeface="Britannic Bold" panose="020B0903060703020204" pitchFamily="34" charset="0"/>
              </a:rPr>
            </a:br>
            <a:r>
              <a:rPr lang="en-GB" sz="3200" dirty="0">
                <a:latin typeface="Britannic Bold" panose="020B0903060703020204" pitchFamily="34" charset="0"/>
              </a:rPr>
              <a:t>Detective Challenge</a:t>
            </a:r>
          </a:p>
        </p:txBody>
      </p:sp>
      <p:sp>
        <p:nvSpPr>
          <p:cNvPr id="27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0051" y="771024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9" name="Graphic 212">
            <a:extLst>
              <a:ext uri="{FF2B5EF4-FFF2-40B4-BE49-F238E27FC236}">
                <a16:creationId xmlns:a16="http://schemas.microsoft.com/office/drawing/2014/main" id="{70616F44-B954-409D-87BC-C69465EDE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0051" y="771024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800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76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C522654F-D5BD-4545-989F-4544E0C72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687" y="1580033"/>
            <a:ext cx="5064417" cy="5064417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512" y="4357092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D981608-D865-4AD7-AC34-A2398EA1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512" y="435709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9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59160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4B1EB91D-52CA-4215-99D6-4318564455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147" y="603861"/>
            <a:ext cx="2820755" cy="282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01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1" name="Rectangle 40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4CDD0A-9F80-4A4D-AC3E-C2272075C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8" y="489098"/>
            <a:ext cx="5217172" cy="1137683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2400" b="1" cap="all" spc="1500">
                <a:ea typeface="Source Sans Pro SemiBold" panose="020B0603030403020204" pitchFamily="34" charset="0"/>
              </a:rPr>
            </a:br>
            <a:br>
              <a:rPr lang="en-US" sz="2400" b="1" cap="all" spc="1500">
                <a:ea typeface="Source Sans Pro SemiBold" panose="020B0603030403020204" pitchFamily="34" charset="0"/>
              </a:rPr>
            </a:br>
            <a:endParaRPr lang="en-US" sz="2400" b="1" cap="all" spc="1500">
              <a:ea typeface="Source Sans Pro SemiBold" panose="020B0603030403020204" pitchFamily="34" charset="0"/>
            </a:endParaRPr>
          </a:p>
        </p:txBody>
      </p:sp>
      <p:pic>
        <p:nvPicPr>
          <p:cNvPr id="340" name="Picture 33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5C942DA-599C-4774-BC49-5D09D54DA5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" t="29176" r="51611" b="29199"/>
          <a:stretch/>
        </p:blipFill>
        <p:spPr>
          <a:xfrm>
            <a:off x="470421" y="345358"/>
            <a:ext cx="2845407" cy="2868007"/>
          </a:xfrm>
          <a:prstGeom prst="rect">
            <a:avLst/>
          </a:prstGeom>
        </p:spPr>
      </p:pic>
      <p:sp>
        <p:nvSpPr>
          <p:cNvPr id="403" name="Graphic 212">
            <a:extLst>
              <a:ext uri="{FF2B5EF4-FFF2-40B4-BE49-F238E27FC236}">
                <a16:creationId xmlns:a16="http://schemas.microsoft.com/office/drawing/2014/main" id="{E7C065BD-BDC2-4800-908F-25C30F042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11896" y="1135046"/>
            <a:ext cx="621649" cy="621649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405" name="Graphic 212">
            <a:extLst>
              <a:ext uri="{FF2B5EF4-FFF2-40B4-BE49-F238E27FC236}">
                <a16:creationId xmlns:a16="http://schemas.microsoft.com/office/drawing/2014/main" id="{612A1BC7-2F25-41BC-A0DC-8680CE996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11896" y="1135046"/>
            <a:ext cx="621649" cy="621649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407" name="Freeform: Shape 406">
            <a:extLst>
              <a:ext uri="{FF2B5EF4-FFF2-40B4-BE49-F238E27FC236}">
                <a16:creationId xmlns:a16="http://schemas.microsoft.com/office/drawing/2014/main" id="{A3D5586F-4573-4C57-9793-1EBFDC896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9548" y="3308725"/>
            <a:ext cx="1910252" cy="274628"/>
          </a:xfrm>
          <a:custGeom>
            <a:avLst/>
            <a:gdLst>
              <a:gd name="connsiteX0" fmla="*/ 1489414 w 1990951"/>
              <a:gd name="connsiteY0" fmla="*/ 286231 h 286230"/>
              <a:gd name="connsiteX1" fmla="*/ 1243712 w 1990951"/>
              <a:gd name="connsiteY1" fmla="*/ 40528 h 286230"/>
              <a:gd name="connsiteX2" fmla="*/ 995476 w 1990951"/>
              <a:gd name="connsiteY2" fmla="*/ 286231 h 286230"/>
              <a:gd name="connsiteX3" fmla="*/ 749773 w 1990951"/>
              <a:gd name="connsiteY3" fmla="*/ 40528 h 286230"/>
              <a:gd name="connsiteX4" fmla="*/ 504071 w 1990951"/>
              <a:gd name="connsiteY4" fmla="*/ 286231 h 286230"/>
              <a:gd name="connsiteX5" fmla="*/ 255835 w 1990951"/>
              <a:gd name="connsiteY5" fmla="*/ 40528 h 286230"/>
              <a:gd name="connsiteX6" fmla="*/ 20264 w 1990951"/>
              <a:gd name="connsiteY6" fmla="*/ 276099 h 286230"/>
              <a:gd name="connsiteX7" fmla="*/ 0 w 1990951"/>
              <a:gd name="connsiteY7" fmla="*/ 255835 h 286230"/>
              <a:gd name="connsiteX8" fmla="*/ 255835 w 1990951"/>
              <a:gd name="connsiteY8" fmla="*/ 0 h 286230"/>
              <a:gd name="connsiteX9" fmla="*/ 504071 w 1990951"/>
              <a:gd name="connsiteY9" fmla="*/ 245703 h 286230"/>
              <a:gd name="connsiteX10" fmla="*/ 749773 w 1990951"/>
              <a:gd name="connsiteY10" fmla="*/ 0 h 286230"/>
              <a:gd name="connsiteX11" fmla="*/ 995476 w 1990951"/>
              <a:gd name="connsiteY11" fmla="*/ 245703 h 286230"/>
              <a:gd name="connsiteX12" fmla="*/ 1243712 w 1990951"/>
              <a:gd name="connsiteY12" fmla="*/ 0 h 286230"/>
              <a:gd name="connsiteX13" fmla="*/ 1489414 w 1990951"/>
              <a:gd name="connsiteY13" fmla="*/ 245703 h 286230"/>
              <a:gd name="connsiteX14" fmla="*/ 1735117 w 1990951"/>
              <a:gd name="connsiteY14" fmla="*/ 0 h 286230"/>
              <a:gd name="connsiteX15" fmla="*/ 1990952 w 1990951"/>
              <a:gd name="connsiteY15" fmla="*/ 255835 h 286230"/>
              <a:gd name="connsiteX16" fmla="*/ 1973221 w 1990951"/>
              <a:gd name="connsiteY16" fmla="*/ 276099 h 286230"/>
              <a:gd name="connsiteX17" fmla="*/ 1735117 w 1990951"/>
              <a:gd name="connsiteY17" fmla="*/ 40528 h 28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90951" h="286230">
                <a:moveTo>
                  <a:pt x="1489414" y="286231"/>
                </a:moveTo>
                <a:lnTo>
                  <a:pt x="1243712" y="40528"/>
                </a:lnTo>
                <a:lnTo>
                  <a:pt x="995476" y="286231"/>
                </a:lnTo>
                <a:lnTo>
                  <a:pt x="749773" y="40528"/>
                </a:lnTo>
                <a:lnTo>
                  <a:pt x="504071" y="286231"/>
                </a:lnTo>
                <a:lnTo>
                  <a:pt x="255835" y="40528"/>
                </a:lnTo>
                <a:lnTo>
                  <a:pt x="20264" y="276099"/>
                </a:lnTo>
                <a:lnTo>
                  <a:pt x="0" y="255835"/>
                </a:lnTo>
                <a:lnTo>
                  <a:pt x="255835" y="0"/>
                </a:lnTo>
                <a:lnTo>
                  <a:pt x="504071" y="245703"/>
                </a:lnTo>
                <a:lnTo>
                  <a:pt x="749773" y="0"/>
                </a:lnTo>
                <a:lnTo>
                  <a:pt x="995476" y="245703"/>
                </a:lnTo>
                <a:lnTo>
                  <a:pt x="1243712" y="0"/>
                </a:lnTo>
                <a:lnTo>
                  <a:pt x="1489414" y="245703"/>
                </a:lnTo>
                <a:lnTo>
                  <a:pt x="1735117" y="0"/>
                </a:lnTo>
                <a:lnTo>
                  <a:pt x="1990952" y="255835"/>
                </a:lnTo>
                <a:lnTo>
                  <a:pt x="1973221" y="276099"/>
                </a:lnTo>
                <a:lnTo>
                  <a:pt x="1735117" y="40528"/>
                </a:lnTo>
                <a:close/>
              </a:path>
            </a:pathLst>
          </a:custGeom>
          <a:solidFill>
            <a:schemeClr val="tx1"/>
          </a:solidFill>
          <a:ln w="2532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09" name="Freeform: Shape 408">
            <a:extLst>
              <a:ext uri="{FF2B5EF4-FFF2-40B4-BE49-F238E27FC236}">
                <a16:creationId xmlns:a16="http://schemas.microsoft.com/office/drawing/2014/main" id="{5EED35EF-93A0-4921-941C-ECC67AE2A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9548" y="3743757"/>
            <a:ext cx="1910252" cy="274628"/>
          </a:xfrm>
          <a:custGeom>
            <a:avLst/>
            <a:gdLst>
              <a:gd name="connsiteX0" fmla="*/ 1489414 w 1990951"/>
              <a:gd name="connsiteY0" fmla="*/ 286231 h 286230"/>
              <a:gd name="connsiteX1" fmla="*/ 1243712 w 1990951"/>
              <a:gd name="connsiteY1" fmla="*/ 40528 h 286230"/>
              <a:gd name="connsiteX2" fmla="*/ 995476 w 1990951"/>
              <a:gd name="connsiteY2" fmla="*/ 286231 h 286230"/>
              <a:gd name="connsiteX3" fmla="*/ 749773 w 1990951"/>
              <a:gd name="connsiteY3" fmla="*/ 40528 h 286230"/>
              <a:gd name="connsiteX4" fmla="*/ 504071 w 1990951"/>
              <a:gd name="connsiteY4" fmla="*/ 286231 h 286230"/>
              <a:gd name="connsiteX5" fmla="*/ 255835 w 1990951"/>
              <a:gd name="connsiteY5" fmla="*/ 40528 h 286230"/>
              <a:gd name="connsiteX6" fmla="*/ 20264 w 1990951"/>
              <a:gd name="connsiteY6" fmla="*/ 276099 h 286230"/>
              <a:gd name="connsiteX7" fmla="*/ 0 w 1990951"/>
              <a:gd name="connsiteY7" fmla="*/ 258368 h 286230"/>
              <a:gd name="connsiteX8" fmla="*/ 255835 w 1990951"/>
              <a:gd name="connsiteY8" fmla="*/ 0 h 286230"/>
              <a:gd name="connsiteX9" fmla="*/ 504071 w 1990951"/>
              <a:gd name="connsiteY9" fmla="*/ 248236 h 286230"/>
              <a:gd name="connsiteX10" fmla="*/ 749773 w 1990951"/>
              <a:gd name="connsiteY10" fmla="*/ 0 h 286230"/>
              <a:gd name="connsiteX11" fmla="*/ 995476 w 1990951"/>
              <a:gd name="connsiteY11" fmla="*/ 248236 h 286230"/>
              <a:gd name="connsiteX12" fmla="*/ 1243712 w 1990951"/>
              <a:gd name="connsiteY12" fmla="*/ 0 h 286230"/>
              <a:gd name="connsiteX13" fmla="*/ 1489414 w 1990951"/>
              <a:gd name="connsiteY13" fmla="*/ 248236 h 286230"/>
              <a:gd name="connsiteX14" fmla="*/ 1735117 w 1990951"/>
              <a:gd name="connsiteY14" fmla="*/ 0 h 286230"/>
              <a:gd name="connsiteX15" fmla="*/ 1990952 w 1990951"/>
              <a:gd name="connsiteY15" fmla="*/ 258368 h 286230"/>
              <a:gd name="connsiteX16" fmla="*/ 1973221 w 1990951"/>
              <a:gd name="connsiteY16" fmla="*/ 276099 h 286230"/>
              <a:gd name="connsiteX17" fmla="*/ 1735117 w 1990951"/>
              <a:gd name="connsiteY17" fmla="*/ 40528 h 28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90951" h="286230">
                <a:moveTo>
                  <a:pt x="1489414" y="286231"/>
                </a:moveTo>
                <a:lnTo>
                  <a:pt x="1243712" y="40528"/>
                </a:lnTo>
                <a:lnTo>
                  <a:pt x="995476" y="286231"/>
                </a:lnTo>
                <a:lnTo>
                  <a:pt x="749773" y="40528"/>
                </a:lnTo>
                <a:lnTo>
                  <a:pt x="504071" y="286231"/>
                </a:lnTo>
                <a:lnTo>
                  <a:pt x="255835" y="40528"/>
                </a:lnTo>
                <a:lnTo>
                  <a:pt x="20264" y="276099"/>
                </a:lnTo>
                <a:lnTo>
                  <a:pt x="0" y="258368"/>
                </a:lnTo>
                <a:lnTo>
                  <a:pt x="255835" y="0"/>
                </a:lnTo>
                <a:lnTo>
                  <a:pt x="504071" y="248236"/>
                </a:lnTo>
                <a:lnTo>
                  <a:pt x="749773" y="0"/>
                </a:lnTo>
                <a:lnTo>
                  <a:pt x="995476" y="248236"/>
                </a:lnTo>
                <a:lnTo>
                  <a:pt x="1243712" y="0"/>
                </a:lnTo>
                <a:lnTo>
                  <a:pt x="1489414" y="248236"/>
                </a:lnTo>
                <a:lnTo>
                  <a:pt x="1735117" y="0"/>
                </a:lnTo>
                <a:lnTo>
                  <a:pt x="1990952" y="258368"/>
                </a:lnTo>
                <a:lnTo>
                  <a:pt x="1973221" y="276099"/>
                </a:lnTo>
                <a:lnTo>
                  <a:pt x="1735117" y="40528"/>
                </a:lnTo>
                <a:close/>
              </a:path>
            </a:pathLst>
          </a:custGeom>
          <a:solidFill>
            <a:schemeClr val="tx1"/>
          </a:solidFill>
          <a:ln w="2532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E8FAD79-AE55-4666-AFEB-71EA25122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433" y="2899156"/>
            <a:ext cx="3217333" cy="2123439"/>
          </a:xfrm>
          <a:prstGeom prst="rect">
            <a:avLst/>
          </a:prstGeom>
        </p:spPr>
      </p:pic>
      <p:grpSp>
        <p:nvGrpSpPr>
          <p:cNvPr id="411" name="Group 410">
            <a:extLst>
              <a:ext uri="{FF2B5EF4-FFF2-40B4-BE49-F238E27FC236}">
                <a16:creationId xmlns:a16="http://schemas.microsoft.com/office/drawing/2014/main" id="{F00DE533-25C0-4F0C-BE82-69DF49EC1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25273" y="5507052"/>
            <a:ext cx="1413328" cy="1350947"/>
            <a:chOff x="2625273" y="5507052"/>
            <a:chExt cx="1413328" cy="1350947"/>
          </a:xfrm>
        </p:grpSpPr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A92DF49A-063A-4F60-BE30-D26826492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04689" y="5586468"/>
              <a:ext cx="299964" cy="299964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70DCBBE0-7DEE-43ED-BEE3-ABB179CFC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30332" y="5512111"/>
              <a:ext cx="611565" cy="611565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539FE8DF-D1B2-4074-9BDF-C458EA012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25273" y="5507052"/>
              <a:ext cx="781022" cy="78102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61C143B5-6E24-417D-A035-65747A8E9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46264" y="5527790"/>
              <a:ext cx="895343" cy="89559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0331ED8C-8819-4FFB-BF3C-FDA6A90D4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8754" y="5570533"/>
              <a:ext cx="968187" cy="96818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2A39574D-5ECC-4A94-9CB6-646D90DA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7433" y="5629212"/>
              <a:ext cx="1009666" cy="1009666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6A73D6F7-977D-4026-8F68-CA63C162C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20526" y="5702305"/>
              <a:ext cx="1022819" cy="1022819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56348370-4FD9-4A99-BB05-944D5B0B0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908039" y="5788554"/>
              <a:ext cx="1008400" cy="1009664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33F754F7-4BA0-4680-869F-AC312694E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04689" y="5586468"/>
              <a:ext cx="299964" cy="299964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D1146D46-43DB-4487-A191-0970511C3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06425" y="5888204"/>
              <a:ext cx="968692" cy="968692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DDA0090F-4FBF-434D-83B1-B274F83A9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53536" y="6004044"/>
              <a:ext cx="864072" cy="853955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F724217F-8EC0-4A99-A861-4333553CF9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30332" y="5512111"/>
              <a:ext cx="611565" cy="611565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C8DF6032-C07A-45C6-8A4F-04EF4EDC0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16440" y="6139358"/>
              <a:ext cx="722161" cy="718641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5ADDD742-9F78-44F9-9FB7-07841AD98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25273" y="5507052"/>
              <a:ext cx="781022" cy="78102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F5B89F44-A096-479D-AD1F-120561C28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9303" y="6303757"/>
              <a:ext cx="554242" cy="55424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6E06D15A-9830-4BD8-941F-3401B4B37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46264" y="5527790"/>
              <a:ext cx="895343" cy="89559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5376E293-3542-4A0D-B906-18A667FE64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8754" y="5570533"/>
              <a:ext cx="968187" cy="96818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25547DC8-8B87-4446-9CC9-65AF04A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59220" y="6540999"/>
              <a:ext cx="299712" cy="299712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3BCDBC02-576D-4CB8-A680-1F34451C4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7433" y="5629212"/>
              <a:ext cx="1009666" cy="1009666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A70D43D6-E2E8-4B2D-99A7-625777795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20526" y="5702305"/>
              <a:ext cx="1022819" cy="1022819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AAE75479-8103-43A6-8C23-3ADA8BCDD9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908039" y="5788554"/>
              <a:ext cx="1008400" cy="1009664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207BCA37-F830-489A-9744-2734700DBA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06425" y="5888204"/>
              <a:ext cx="968692" cy="968692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D43EF8B7-4D3B-401E-AECE-638737ECF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53536" y="6004044"/>
              <a:ext cx="864072" cy="853955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A1B31A68-DF24-4252-ABA0-E6252A3649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16440" y="6139358"/>
              <a:ext cx="722161" cy="718641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D4E2405E-8B27-4BDE-90C7-6A481CD9A5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9303" y="6303757"/>
              <a:ext cx="554242" cy="55424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9321D52E-9002-40DD-B1B2-0DC6C3A32A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59220" y="6540999"/>
              <a:ext cx="299712" cy="299712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38B578E-B27E-45A2-8E29-392617794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4533"/>
            <a:ext cx="52171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Britannic Bold" panose="020B0903060703020204" pitchFamily="34" charset="0"/>
              </a:rPr>
              <a:t>Fast and slow</a:t>
            </a:r>
          </a:p>
          <a:p>
            <a:pPr marL="0" indent="0">
              <a:buNone/>
            </a:pPr>
            <a:r>
              <a:rPr lang="en-GB" dirty="0">
                <a:latin typeface="Britannic Bold" panose="020B0903060703020204" pitchFamily="34" charset="0"/>
              </a:rPr>
              <a:t>Can you identify the doing and the sitting activities?</a:t>
            </a:r>
          </a:p>
          <a:p>
            <a:pPr marL="0" indent="0">
              <a:buNone/>
            </a:pPr>
            <a:endParaRPr lang="en-GB" dirty="0">
              <a:latin typeface="Britannic Bold" panose="020B0903060703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52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A picture containing different, various, same, several&#10;&#10;Description automatically generated">
            <a:extLst>
              <a:ext uri="{FF2B5EF4-FFF2-40B4-BE49-F238E27FC236}">
                <a16:creationId xmlns:a16="http://schemas.microsoft.com/office/drawing/2014/main" id="{DA84E9E2-B244-4FFD-A56D-EE6502C018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" t="1503" r="73598" b="73200"/>
          <a:stretch/>
        </p:blipFill>
        <p:spPr>
          <a:xfrm rot="19549228">
            <a:off x="7671946" y="256254"/>
            <a:ext cx="2249656" cy="2242792"/>
          </a:xfrm>
          <a:prstGeom prst="rect">
            <a:avLst/>
          </a:prstGeom>
        </p:spPr>
      </p:pic>
      <p:pic>
        <p:nvPicPr>
          <p:cNvPr id="4" name="Content Placeholder 4" descr="A picture containing different, various, same, several&#10;&#10;Description automatically generated">
            <a:extLst>
              <a:ext uri="{FF2B5EF4-FFF2-40B4-BE49-F238E27FC236}">
                <a16:creationId xmlns:a16="http://schemas.microsoft.com/office/drawing/2014/main" id="{ACCFFA3B-F7A3-42A9-873D-6E8037043E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t="73725" r="73599" b="1793"/>
          <a:stretch/>
        </p:blipFill>
        <p:spPr>
          <a:xfrm>
            <a:off x="1046916" y="495478"/>
            <a:ext cx="2022828" cy="2022825"/>
          </a:xfrm>
          <a:prstGeom prst="rect">
            <a:avLst/>
          </a:prstGeom>
        </p:spPr>
      </p:pic>
      <p:pic>
        <p:nvPicPr>
          <p:cNvPr id="5" name="Content Placeholder 4" descr="A picture containing different, various, same, several&#10;&#10;Description automatically generated">
            <a:extLst>
              <a:ext uri="{FF2B5EF4-FFF2-40B4-BE49-F238E27FC236}">
                <a16:creationId xmlns:a16="http://schemas.microsoft.com/office/drawing/2014/main" id="{EB70D63A-74CC-422A-861C-45D0DDA30F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4" t="73725" r="48911" b="1793"/>
          <a:stretch/>
        </p:blipFill>
        <p:spPr>
          <a:xfrm rot="2013201">
            <a:off x="902809" y="2579544"/>
            <a:ext cx="2073396" cy="2022825"/>
          </a:xfrm>
          <a:prstGeom prst="rect">
            <a:avLst/>
          </a:prstGeom>
        </p:spPr>
      </p:pic>
      <p:pic>
        <p:nvPicPr>
          <p:cNvPr id="6" name="Content Placeholder 4" descr="A picture containing different, various, same, several&#10;&#10;Description automatically generated">
            <a:extLst>
              <a:ext uri="{FF2B5EF4-FFF2-40B4-BE49-F238E27FC236}">
                <a16:creationId xmlns:a16="http://schemas.microsoft.com/office/drawing/2014/main" id="{10F57A50-CDD1-4AAA-9766-4ED4C9526C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4" t="49651" r="50118" b="25867"/>
          <a:stretch/>
        </p:blipFill>
        <p:spPr>
          <a:xfrm rot="19531143">
            <a:off x="1579776" y="4376899"/>
            <a:ext cx="1973659" cy="2022826"/>
          </a:xfrm>
          <a:prstGeom prst="rect">
            <a:avLst/>
          </a:prstGeom>
        </p:spPr>
      </p:pic>
      <p:pic>
        <p:nvPicPr>
          <p:cNvPr id="7" name="Content Placeholder 4" descr="A picture containing different, various, same, several&#10;&#10;Description automatically generated">
            <a:extLst>
              <a:ext uri="{FF2B5EF4-FFF2-40B4-BE49-F238E27FC236}">
                <a16:creationId xmlns:a16="http://schemas.microsoft.com/office/drawing/2014/main" id="{5FEA8F15-5AF4-4E4F-9B3D-720F27A511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" t="49651" r="73801" b="25867"/>
          <a:stretch/>
        </p:blipFill>
        <p:spPr>
          <a:xfrm rot="1877115">
            <a:off x="3260272" y="366238"/>
            <a:ext cx="1984282" cy="2022824"/>
          </a:xfrm>
          <a:prstGeom prst="rect">
            <a:avLst/>
          </a:prstGeom>
        </p:spPr>
      </p:pic>
      <p:pic>
        <p:nvPicPr>
          <p:cNvPr id="8" name="Content Placeholder 4" descr="A picture containing different, various, same, several&#10;&#10;Description automatically generated">
            <a:extLst>
              <a:ext uri="{FF2B5EF4-FFF2-40B4-BE49-F238E27FC236}">
                <a16:creationId xmlns:a16="http://schemas.microsoft.com/office/drawing/2014/main" id="{A250BAC3-92C6-464D-BE53-E4C1DA3727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1" t="49651" r="25854" b="25867"/>
          <a:stretch/>
        </p:blipFill>
        <p:spPr>
          <a:xfrm>
            <a:off x="3225487" y="2077030"/>
            <a:ext cx="1989111" cy="2022825"/>
          </a:xfrm>
          <a:prstGeom prst="rect">
            <a:avLst/>
          </a:prstGeom>
        </p:spPr>
      </p:pic>
      <p:pic>
        <p:nvPicPr>
          <p:cNvPr id="9" name="Content Placeholder 4" descr="A picture containing different, various, same, several&#10;&#10;Description automatically generated">
            <a:extLst>
              <a:ext uri="{FF2B5EF4-FFF2-40B4-BE49-F238E27FC236}">
                <a16:creationId xmlns:a16="http://schemas.microsoft.com/office/drawing/2014/main" id="{CD93B0C3-591B-4A2E-B0AF-C1B6F31D75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6" t="49651" r="1373" b="25867"/>
          <a:stretch/>
        </p:blipFill>
        <p:spPr>
          <a:xfrm rot="20019550">
            <a:off x="5095199" y="2353826"/>
            <a:ext cx="2056538" cy="2022824"/>
          </a:xfrm>
          <a:prstGeom prst="rect">
            <a:avLst/>
          </a:prstGeom>
        </p:spPr>
      </p:pic>
      <p:pic>
        <p:nvPicPr>
          <p:cNvPr id="10" name="Content Placeholder 4" descr="A picture containing different, various, same, several&#10;&#10;Description automatically generated">
            <a:extLst>
              <a:ext uri="{FF2B5EF4-FFF2-40B4-BE49-F238E27FC236}">
                <a16:creationId xmlns:a16="http://schemas.microsoft.com/office/drawing/2014/main" id="{D68CC9C5-178B-4498-923F-0126716D37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6" t="25781" r="1373" b="49738"/>
          <a:stretch/>
        </p:blipFill>
        <p:spPr>
          <a:xfrm rot="730525">
            <a:off x="6182213" y="4337107"/>
            <a:ext cx="2056538" cy="2022824"/>
          </a:xfrm>
          <a:prstGeom prst="rect">
            <a:avLst/>
          </a:prstGeom>
        </p:spPr>
      </p:pic>
      <p:pic>
        <p:nvPicPr>
          <p:cNvPr id="12" name="Content Placeholder 4" descr="A picture containing different, various, same, several&#10;&#10;Description automatically generated">
            <a:extLst>
              <a:ext uri="{FF2B5EF4-FFF2-40B4-BE49-F238E27FC236}">
                <a16:creationId xmlns:a16="http://schemas.microsoft.com/office/drawing/2014/main" id="{7B10E3CE-99E6-47B3-BC79-872BABA0DF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7" t="1503" r="25652" b="73200"/>
          <a:stretch/>
        </p:blipFill>
        <p:spPr>
          <a:xfrm rot="21146441">
            <a:off x="5328934" y="287775"/>
            <a:ext cx="2144590" cy="2179748"/>
          </a:xfrm>
          <a:prstGeom prst="rect">
            <a:avLst/>
          </a:prstGeom>
        </p:spPr>
      </p:pic>
      <p:pic>
        <p:nvPicPr>
          <p:cNvPr id="13" name="Content Placeholder 4" descr="A picture containing different, various, same, several&#10;&#10;Description automatically generated">
            <a:extLst>
              <a:ext uri="{FF2B5EF4-FFF2-40B4-BE49-F238E27FC236}">
                <a16:creationId xmlns:a16="http://schemas.microsoft.com/office/drawing/2014/main" id="{E5FA8C47-A687-4C34-9A74-FDE92E2F30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1" t="1503" r="49318" b="73200"/>
          <a:stretch/>
        </p:blipFill>
        <p:spPr>
          <a:xfrm rot="644103">
            <a:off x="3695296" y="4170577"/>
            <a:ext cx="2073396" cy="2107387"/>
          </a:xfrm>
          <a:prstGeom prst="rect">
            <a:avLst/>
          </a:prstGeom>
        </p:spPr>
      </p:pic>
      <p:pic>
        <p:nvPicPr>
          <p:cNvPr id="11" name="Content Placeholder 4" descr="A picture containing different, various, same, several&#10;&#10;Description automatically generated">
            <a:extLst>
              <a:ext uri="{FF2B5EF4-FFF2-40B4-BE49-F238E27FC236}">
                <a16:creationId xmlns:a16="http://schemas.microsoft.com/office/drawing/2014/main" id="{7B3A210E-B696-4A6D-9BA0-9731D9C14A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6" t="1503" r="1373" b="73200"/>
          <a:stretch/>
        </p:blipFill>
        <p:spPr>
          <a:xfrm rot="1018393">
            <a:off x="9884372" y="741916"/>
            <a:ext cx="1990197" cy="2022824"/>
          </a:xfrm>
          <a:prstGeom prst="rect">
            <a:avLst/>
          </a:prstGeom>
        </p:spPr>
      </p:pic>
      <p:pic>
        <p:nvPicPr>
          <p:cNvPr id="15" name="Content Placeholder 4" descr="A picture containing different, various, same, several&#10;&#10;Description automatically generated">
            <a:extLst>
              <a:ext uri="{FF2B5EF4-FFF2-40B4-BE49-F238E27FC236}">
                <a16:creationId xmlns:a16="http://schemas.microsoft.com/office/drawing/2014/main" id="{D9323A54-5E81-4BA1-87D7-89433A6EC5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" t="26188" r="73598" b="50147"/>
          <a:stretch/>
        </p:blipFill>
        <p:spPr>
          <a:xfrm rot="20835870">
            <a:off x="8356856" y="4412799"/>
            <a:ext cx="2233918" cy="2022825"/>
          </a:xfrm>
          <a:prstGeom prst="rect">
            <a:avLst/>
          </a:prstGeom>
        </p:spPr>
      </p:pic>
      <p:pic>
        <p:nvPicPr>
          <p:cNvPr id="16" name="Content Placeholder 4" descr="A picture containing different, various, same, several&#10;&#10;Description automatically generated">
            <a:extLst>
              <a:ext uri="{FF2B5EF4-FFF2-40B4-BE49-F238E27FC236}">
                <a16:creationId xmlns:a16="http://schemas.microsoft.com/office/drawing/2014/main" id="{EF8E1C85-B63A-4430-A622-E8D9D44700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0" t="26188" r="49319" b="50147"/>
          <a:stretch/>
        </p:blipFill>
        <p:spPr>
          <a:xfrm rot="1357847">
            <a:off x="7197726" y="2260834"/>
            <a:ext cx="2127454" cy="2022825"/>
          </a:xfrm>
          <a:prstGeom prst="rect">
            <a:avLst/>
          </a:prstGeom>
        </p:spPr>
      </p:pic>
      <p:pic>
        <p:nvPicPr>
          <p:cNvPr id="17" name="Content Placeholder 4" descr="A picture containing different, various, same, several&#10;&#10;Description automatically generated">
            <a:extLst>
              <a:ext uri="{FF2B5EF4-FFF2-40B4-BE49-F238E27FC236}">
                <a16:creationId xmlns:a16="http://schemas.microsoft.com/office/drawing/2014/main" id="{C5AE61A4-00E9-499E-B1E0-227DBC8969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7" t="25984" r="25652" b="50351"/>
          <a:stretch/>
        </p:blipFill>
        <p:spPr>
          <a:xfrm rot="20780252">
            <a:off x="9482406" y="2870603"/>
            <a:ext cx="2127454" cy="202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89713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Widescreen</PresentationFormat>
  <Paragraphs>9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Avenir Next LT Pro</vt:lpstr>
      <vt:lpstr>Britannic Bold</vt:lpstr>
      <vt:lpstr>Calibri</vt:lpstr>
      <vt:lpstr>FunkyShapesVTI</vt:lpstr>
      <vt:lpstr>Dr whatsit’s  Detective Challenge</vt:lpstr>
      <vt:lpstr>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whatits  Detective Challenge</dc:title>
  <dc:creator>Nicola Grieves</dc:creator>
  <cp:lastModifiedBy>Lorraine Webb</cp:lastModifiedBy>
  <cp:revision>9</cp:revision>
  <dcterms:created xsi:type="dcterms:W3CDTF">2021-06-01T11:52:02Z</dcterms:created>
  <dcterms:modified xsi:type="dcterms:W3CDTF">2021-06-03T12:37:10Z</dcterms:modified>
</cp:coreProperties>
</file>