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5" r:id="rId7"/>
    <p:sldId id="260" r:id="rId8"/>
    <p:sldId id="266" r:id="rId9"/>
    <p:sldId id="261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8E6EE-7785-4EDF-B3B3-796476E537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08F99E-FDDA-4A1C-BF65-F4A0F959B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12E19-34D6-4867-A888-949A9E5C4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C791-B150-48E7-AAB0-98055B5BD3A2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81CCE-A7F2-4C79-BB9C-240C1D7C6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5B506-4CB8-4931-88FA-818560E92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F3EE-95E1-4A14-968E-7E4D306237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310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9ECD9-8103-4EE2-90CA-58EA1A624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FE5043-227B-4CEC-889A-5AD072BF0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E8FF3-F23C-498D-B8A2-C62DDB1BA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C791-B150-48E7-AAB0-98055B5BD3A2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5B8A9-D1F8-4590-9C12-FFF0A1DCA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0DA7D-FCF8-47A7-8136-A482CE2DF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F3EE-95E1-4A14-968E-7E4D306237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738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480AD3-BAD2-4444-9BC6-73BEE179F8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3471F1-583C-45F0-B5D0-873819EA65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09D3D-8286-4745-A25F-945451624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C791-B150-48E7-AAB0-98055B5BD3A2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E542A-BDC3-449C-8BF7-9AE1C123A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6FD06-8EE2-49EE-83FA-871FF8D33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F3EE-95E1-4A14-968E-7E4D306237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279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F4A2-8948-44BF-B765-7070DEEB2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7768A-290D-4BBC-A8AD-042E5A6BD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437BAA-8C01-434D-8B8B-AD866DE42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C791-B150-48E7-AAB0-98055B5BD3A2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A5FBF8-29E6-4893-BF9A-6A2B560D6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F254C-589B-4B96-8434-E25F12DE3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F3EE-95E1-4A14-968E-7E4D306237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954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3B4E0-B3D3-4DE9-B296-E6A2E478F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4A419-92D9-4DB1-8B91-B78EE46FD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851686-1E2A-4570-9A6B-AAB4148B5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C791-B150-48E7-AAB0-98055B5BD3A2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3E15B-F05B-4E71-8969-1058BE23C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EAFEC-FD70-4C72-B17E-7BD4769C5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F3EE-95E1-4A14-968E-7E4D306237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8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08E57-CBEB-41F6-8BC1-8C3EFC9D7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A07AF-2C92-4265-8AE7-AE68590358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D40040-405E-4EF2-96E2-196F8F4F9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6D801-A1DF-4B8B-9DF0-E3CFADE65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C791-B150-48E7-AAB0-98055B5BD3A2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B4F88A-E722-49F5-A23E-9EA635853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D93BCC-0431-475F-96CD-56E18C601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F3EE-95E1-4A14-968E-7E4D306237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21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2E473-FD6C-4AD3-A3B0-27AAE799F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FC505-073C-47C8-B7AD-A7B093F85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0AAD7F-6629-4996-955A-8C57BFC6D3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1663AF-2B26-4D99-8A62-6D7990B25B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44B8B8-F260-4793-848C-97713767CD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2F2D94-598E-4F83-8DAB-433ACCC19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C791-B150-48E7-AAB0-98055B5BD3A2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5335D7-69DB-4FC1-B2F5-483630E0A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E73635-E66D-4E0B-A9CF-FC5471ABA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F3EE-95E1-4A14-968E-7E4D306237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100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28360-E3BD-436E-A2B2-5BB82D9F2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3EFD1D-CD17-4750-A963-2601FB8C5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C791-B150-48E7-AAB0-98055B5BD3A2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FB1DAF-3103-413D-ACF3-BD2157918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BA6B0B-685A-4AAD-840A-9D35EFF79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F3EE-95E1-4A14-968E-7E4D306237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90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71F64A-D7B5-419E-9BC5-1BA488FAA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C791-B150-48E7-AAB0-98055B5BD3A2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198C39-0C9A-4E44-A58B-86838A5EC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8A8E29-3F82-4652-AC14-3E21AD7ED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F3EE-95E1-4A14-968E-7E4D306237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993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B27BF-E43A-4BFD-A4CF-0F3556865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A9E8F-4F53-4C7A-B94F-09A76887C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68EAE6-2F92-40A9-B76B-8A77F61935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253A0-B129-4D29-AF23-EECFA169E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C791-B150-48E7-AAB0-98055B5BD3A2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61A402-8195-434E-9BB4-B7787563E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42AE5-8A7B-4FF4-9ED5-4547FBC39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F3EE-95E1-4A14-968E-7E4D306237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139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331D0-365E-4A4F-8DF6-8EB619262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5678BC-F18C-4380-AE1B-597BA96324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309236-0267-4D79-B934-F590077E72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1BF6FD-B8D0-4B92-9EAB-33325D061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1C791-B150-48E7-AAB0-98055B5BD3A2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14CEC0-D905-4B32-B7B3-8E2D0BF35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2DE7FA-8136-4481-A856-DA5ABDAFE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F3EE-95E1-4A14-968E-7E4D306237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20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2DAD02-F323-472A-86AF-01AF4A264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28444-A580-4244-9C98-8E29559D6C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99634C-1070-4C52-8852-C7206A9B3B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1C791-B150-48E7-AAB0-98055B5BD3A2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38290-BE1B-47B9-B4E6-69A07CD0E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48938-F6D6-4D1A-B6BB-66FF05DF3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9F3EE-95E1-4A14-968E-7E4D306237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692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FA1C61-9AC3-4D18-82F0-BC0869BB2768}"/>
              </a:ext>
            </a:extLst>
          </p:cNvPr>
          <p:cNvSpPr/>
          <p:nvPr/>
        </p:nvSpPr>
        <p:spPr>
          <a:xfrm>
            <a:off x="584790" y="1166842"/>
            <a:ext cx="11217349" cy="4050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4400" dirty="0"/>
              <a:t>A hero is somebody who stops things being bad,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A villain is the opposite and that is really sad.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So listen to me now and I will show you how,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You don’t need a cape to be a hero.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3FAB9E-28BA-48BF-A6C8-47F0F1494B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572" y="4623390"/>
            <a:ext cx="2130056" cy="177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792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1ACCE9-C409-41EA-BF65-CBF08D57FE1B}"/>
              </a:ext>
            </a:extLst>
          </p:cNvPr>
          <p:cNvSpPr/>
          <p:nvPr/>
        </p:nvSpPr>
        <p:spPr>
          <a:xfrm>
            <a:off x="1102242" y="436786"/>
            <a:ext cx="9987516" cy="5065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4400" dirty="0">
                <a:solidFill>
                  <a:srgbClr val="FF0000"/>
                </a:solidFill>
              </a:rPr>
              <a:t>Chorus</a:t>
            </a:r>
            <a:r>
              <a:rPr lang="en-GB" sz="4400" dirty="0"/>
              <a:t> You don’t need a cape to be a hero,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Or wear your underpants over your tights.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Just try to do some good, cos Jesus thinks you should,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No, you don’t need a cape to be a hero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7D0C6A-ACD6-4226-A0A0-A90FF868F9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7888" y="4783281"/>
            <a:ext cx="1495979" cy="1637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579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1ACCE9-C409-41EA-BF65-CBF08D57FE1B}"/>
              </a:ext>
            </a:extLst>
          </p:cNvPr>
          <p:cNvSpPr/>
          <p:nvPr/>
        </p:nvSpPr>
        <p:spPr>
          <a:xfrm>
            <a:off x="1102242" y="436786"/>
            <a:ext cx="9987516" cy="5065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4400" dirty="0">
                <a:solidFill>
                  <a:srgbClr val="FF0000"/>
                </a:solidFill>
              </a:rPr>
              <a:t>Chorus</a:t>
            </a:r>
            <a:r>
              <a:rPr lang="en-GB" sz="4400" dirty="0"/>
              <a:t> You don’t need a cape to be a hero,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Or wear your underpants over your tights.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Just try to do some good, cos Jesus thinks you should,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No, you don’t need a cape to be a hero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51D411-B0E3-46EE-8B1A-76DF658BC4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3308" y="4787344"/>
            <a:ext cx="1499746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231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BA4362D-24DE-4289-955C-1680EE5ABB60}"/>
              </a:ext>
            </a:extLst>
          </p:cNvPr>
          <p:cNvSpPr/>
          <p:nvPr/>
        </p:nvSpPr>
        <p:spPr>
          <a:xfrm>
            <a:off x="545804" y="787661"/>
            <a:ext cx="11100391" cy="5065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4400" dirty="0"/>
              <a:t>You don’t need to fly to be a hero,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Your feet they can stay firmly on the ground.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You can’t fly like a bird, cos that would be absurd.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You don’t need to fly to be a hero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70E3821-1257-442A-8310-01532C0D33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4381" y="3974839"/>
            <a:ext cx="2133600" cy="24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648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1ACCE9-C409-41EA-BF65-CBF08D57FE1B}"/>
              </a:ext>
            </a:extLst>
          </p:cNvPr>
          <p:cNvSpPr/>
          <p:nvPr/>
        </p:nvSpPr>
        <p:spPr>
          <a:xfrm>
            <a:off x="1102242" y="436786"/>
            <a:ext cx="9987516" cy="5065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4400" dirty="0">
                <a:solidFill>
                  <a:srgbClr val="FF0000"/>
                </a:solidFill>
              </a:rPr>
              <a:t>Chorus</a:t>
            </a:r>
            <a:r>
              <a:rPr lang="en-GB" sz="4400" dirty="0"/>
              <a:t> You don’t need a cape to be a hero,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Or wear your underpants over your tights.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Just try to do some good, cos Jesus thinks you should,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No, you don’t need a cape to be a hero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D4107C-85CE-4AB0-BEEC-31C06CF0D6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59457" y="4687664"/>
            <a:ext cx="1591243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889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0E22AB7-4E23-486F-BAC6-3AC82C31EFDA}"/>
              </a:ext>
            </a:extLst>
          </p:cNvPr>
          <p:cNvSpPr/>
          <p:nvPr/>
        </p:nvSpPr>
        <p:spPr>
          <a:xfrm>
            <a:off x="768572" y="1047361"/>
            <a:ext cx="11001670" cy="5065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4400" dirty="0"/>
              <a:t>You don’t need a mask to be a hero.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It doesn’t matter folk know who you are.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To undertake the task you don’t need to wear a mask.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You don’t need a mask to be a hero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BFC790-C7C2-4F1E-94B6-6255B44442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4557" y="4178595"/>
            <a:ext cx="1652246" cy="223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209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1ACCE9-C409-41EA-BF65-CBF08D57FE1B}"/>
              </a:ext>
            </a:extLst>
          </p:cNvPr>
          <p:cNvSpPr/>
          <p:nvPr/>
        </p:nvSpPr>
        <p:spPr>
          <a:xfrm>
            <a:off x="1102242" y="436786"/>
            <a:ext cx="9987516" cy="5065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4400" dirty="0">
                <a:solidFill>
                  <a:srgbClr val="FF0000"/>
                </a:solidFill>
              </a:rPr>
              <a:t>Chorus</a:t>
            </a:r>
            <a:r>
              <a:rPr lang="en-GB" sz="4400" dirty="0"/>
              <a:t> You don’t need a cape to be a hero,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Or wear your underpants over your tights.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Just try to do some good, cos Jesus thinks you should,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No, you don’t need a cape to be a hero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932FABB-8A5B-4063-9CA0-3F7C5BE2EC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94136" y="4687664"/>
            <a:ext cx="1591243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787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B6D9418-27F1-47A2-AC89-3CABE908FABE}"/>
              </a:ext>
            </a:extLst>
          </p:cNvPr>
          <p:cNvSpPr/>
          <p:nvPr/>
        </p:nvSpPr>
        <p:spPr>
          <a:xfrm>
            <a:off x="510363" y="617540"/>
            <a:ext cx="10898372" cy="5065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4400" dirty="0"/>
              <a:t>You don’t need special clothes to be a hero.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Just wear the clothes that you wear every day.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I’m telling you the truth, you are not bulletproof,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You don’t need special clothes to be a hero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874897-E8B5-49A0-B8E8-12DB817ED6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9935" y="3150381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909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1ACCE9-C409-41EA-BF65-CBF08D57FE1B}"/>
              </a:ext>
            </a:extLst>
          </p:cNvPr>
          <p:cNvSpPr/>
          <p:nvPr/>
        </p:nvSpPr>
        <p:spPr>
          <a:xfrm>
            <a:off x="1102242" y="436786"/>
            <a:ext cx="9987516" cy="5065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4400" dirty="0">
                <a:solidFill>
                  <a:srgbClr val="FF0000"/>
                </a:solidFill>
              </a:rPr>
              <a:t>Chorus</a:t>
            </a:r>
            <a:r>
              <a:rPr lang="en-GB" sz="4400" dirty="0"/>
              <a:t> You don’t need a cape to be a hero,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Or wear your underpants over your tights.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Just try to do some good, cos Jesus thinks you should,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No, you don’t need a cape to be a hero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E0C87A23-0FBF-4666-B8FB-E0C64790B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287726" y="5124892"/>
            <a:ext cx="1386085" cy="1510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5545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7B5EF19-4AF2-4F10-8448-482CF7E173F5}"/>
              </a:ext>
            </a:extLst>
          </p:cNvPr>
          <p:cNvSpPr/>
          <p:nvPr/>
        </p:nvSpPr>
        <p:spPr>
          <a:xfrm>
            <a:off x="669851" y="660070"/>
            <a:ext cx="10962168" cy="5065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4400" dirty="0"/>
              <a:t>You don’t need superpowers to be a hero.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For God has made you perfect as you are.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I don’t think you </a:t>
            </a:r>
            <a:r>
              <a:rPr lang="en-GB" sz="4400" dirty="0" err="1"/>
              <a:t>oughta</a:t>
            </a:r>
            <a:r>
              <a:rPr lang="en-GB" sz="4400" dirty="0"/>
              <a:t> try to breathe while underwater. </a:t>
            </a:r>
          </a:p>
          <a:p>
            <a:pPr>
              <a:lnSpc>
                <a:spcPct val="150000"/>
              </a:lnSpc>
            </a:pPr>
            <a:r>
              <a:rPr lang="en-GB" sz="4400" dirty="0"/>
              <a:t>You don’t need superpowers to be a hero.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704AF92-E26F-4BA2-AB4E-C32DB38DBB3D}"/>
              </a:ext>
            </a:extLst>
          </p:cNvPr>
          <p:cNvSpPr/>
          <p:nvPr/>
        </p:nvSpPr>
        <p:spPr>
          <a:xfrm>
            <a:off x="8536584" y="6327776"/>
            <a:ext cx="32421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/>
              <a:t>Words and music by Leo Roberts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89E411-3070-4C13-A2B4-E6B7137411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6497" y="3646570"/>
            <a:ext cx="1602193" cy="2079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253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425</Words>
  <Application>Microsoft Office PowerPoint</Application>
  <PresentationFormat>Widescreen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Lorraine Webb</dc:creator>
  <cp:lastModifiedBy>Lorraine Webb</cp:lastModifiedBy>
  <cp:revision>2</cp:revision>
  <dcterms:created xsi:type="dcterms:W3CDTF">2021-06-16T14:49:13Z</dcterms:created>
  <dcterms:modified xsi:type="dcterms:W3CDTF">2021-06-16T15:05:56Z</dcterms:modified>
</cp:coreProperties>
</file>