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4" r:id="rId6"/>
    <p:sldId id="260" r:id="rId7"/>
    <p:sldId id="262" r:id="rId8"/>
    <p:sldId id="261" r:id="rId9"/>
    <p:sldId id="263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E00"/>
    <a:srgbClr val="85B6BD"/>
    <a:srgbClr val="FFFFFF"/>
    <a:srgbClr val="B0B5D0"/>
    <a:srgbClr val="021C9C"/>
    <a:srgbClr val="FFE6B9"/>
    <a:srgbClr val="F08A0E"/>
    <a:srgbClr val="B4005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9AD88-F30F-408D-90E9-A2868212FBCB}" v="48" dt="2021-06-03T14:08:01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9" autoAdjust="0"/>
    <p:restoredTop sz="67966" autoAdjust="0"/>
  </p:normalViewPr>
  <p:slideViewPr>
    <p:cSldViewPr snapToGrid="0">
      <p:cViewPr varScale="1">
        <p:scale>
          <a:sx n="61" d="100"/>
          <a:sy n="61" d="100"/>
        </p:scale>
        <p:origin x="16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E4A9C-56EA-481E-8C59-F5A010D56B12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57E4-AB57-4235-AB04-1A5807EA3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7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Mini challenge instructions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E57E4-AB57-4235-AB04-1A5807EA34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6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  <a:p>
            <a:r>
              <a:rPr lang="en-GB" dirty="0"/>
              <a:t>Seeing things differently thinking about how Esther saw things in a different way. There are a series of items shown from a different angle or a zoomed in pictures.  How many can you identify?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E57E4-AB57-4235-AB04-1A5807EA34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1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E57E4-AB57-4235-AB04-1A5807EA34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E57E4-AB57-4235-AB04-1A5807EA34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6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E57E4-AB57-4235-AB04-1A5807EA3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73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E57E4-AB57-4235-AB04-1A5807EA34E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1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7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6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3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1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0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4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9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E2E69-7807-43C5-BE50-993BA28C5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2297" y="786880"/>
            <a:ext cx="4203323" cy="482308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Britannic Bold" panose="020B0903060703020204" pitchFamily="34" charset="0"/>
              </a:rPr>
              <a:t>Dr whatsit’s</a:t>
            </a:r>
            <a:br>
              <a:rPr lang="en-GB" sz="3200" dirty="0">
                <a:latin typeface="Britannic Bold" panose="020B0903060703020204" pitchFamily="34" charset="0"/>
              </a:rPr>
            </a:br>
            <a:br>
              <a:rPr lang="en-GB" sz="3200" dirty="0">
                <a:latin typeface="Britannic Bold" panose="020B0903060703020204" pitchFamily="34" charset="0"/>
              </a:rPr>
            </a:br>
            <a:r>
              <a:rPr lang="en-GB" sz="3200" dirty="0">
                <a:latin typeface="Britannic Bold" panose="020B0903060703020204" pitchFamily="34" charset="0"/>
              </a:rPr>
              <a:t>Detective Challenge</a:t>
            </a: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C522654F-D5BD-4545-989F-4544E0C72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7" y="1580033"/>
            <a:ext cx="5064417" cy="506441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4B1EB91D-52CA-4215-99D6-431856445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47" y="603861"/>
            <a:ext cx="2820755" cy="28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0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7" name="Oval 10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EAC95-B4CE-4318-B458-A69E269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3"/>
            <a:ext cx="4429556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b="1" cap="all" spc="1500">
                <a:ea typeface="Source Sans Pro SemiBold" panose="020B0603030403020204" pitchFamily="34" charset="0"/>
              </a:rPr>
              <a:t>Seeing the whole picture!</a:t>
            </a:r>
          </a:p>
        </p:txBody>
      </p:sp>
      <p:pic>
        <p:nvPicPr>
          <p:cNvPr id="5" name="Picture 4" descr="Maze">
            <a:extLst>
              <a:ext uri="{FF2B5EF4-FFF2-40B4-BE49-F238E27FC236}">
                <a16:creationId xmlns:a16="http://schemas.microsoft.com/office/drawing/2014/main" id="{6A450B3F-DE96-476C-BDDF-D1B948FBA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6" r="24689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117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9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8" name="Oval 1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3F38E8-7222-498E-8007-9C1339AA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2170AF3-61AC-4086-B07D-81FDC0917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A53ACC-5E7A-47CA-AFB6-3EDE695A3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72668" y="1090454"/>
            <a:ext cx="9417090" cy="5182756"/>
            <a:chOff x="1672668" y="1090453"/>
            <a:chExt cx="9465232" cy="523827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AB6C56-3D38-4923-996E-BD474BBB9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2668" y="1090453"/>
              <a:ext cx="9465232" cy="523827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CD21DB-082D-417D-A5AB-FC838AF9D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2668" y="1090453"/>
              <a:ext cx="9465232" cy="5238271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yellow and green pair of scissors&#10;&#10;Description automatically generated with low confidence">
            <a:extLst>
              <a:ext uri="{FF2B5EF4-FFF2-40B4-BE49-F238E27FC236}">
                <a16:creationId xmlns:a16="http://schemas.microsoft.com/office/drawing/2014/main" id="{362436EB-258D-429A-AC1A-9ECD2D840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1" b="12501"/>
          <a:stretch/>
        </p:blipFill>
        <p:spPr>
          <a:xfrm rot="10800000"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9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26883" y="168141"/>
            <a:ext cx="755837" cy="75583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26883" y="168141"/>
            <a:ext cx="755837" cy="75583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5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aphic 4">
            <a:extLst>
              <a:ext uri="{FF2B5EF4-FFF2-40B4-BE49-F238E27FC236}">
                <a16:creationId xmlns:a16="http://schemas.microsoft.com/office/drawing/2014/main" id="{811A993A-52C8-4BC6-BFBC-62C21A66A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52429" y="1191253"/>
            <a:ext cx="1517427" cy="1517433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7EE599A-6CA0-4BAE-9FE4-66A13557F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6CA298D-E89C-4DD9-BC1E-85D6D271B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42847C-3D21-4D7B-83EE-69306D568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168A295-1E14-4EB6-B4A5-3B260610A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8DE5630-9650-46DF-9B28-7C88B9FF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DAFEBF-A533-43D8-91D3-4F73B51BE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BA43A2C-8819-4220-A7FA-C12A30AD8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F4F4521-2962-4E10-A9CC-AA2A6DA36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9A12088-833B-41BB-A044-DFAE5F562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A73B4D-E5FD-4DB1-A1FB-633E4C349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146519D-F64D-4B51-95AD-81568D16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79C974-C459-4F1D-920C-4DDFEB64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C079155-A959-450B-ACA3-D37017E30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EFA3AE2-4D79-490F-B649-047F36E56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4375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F1F73C6-5691-4700-AFC4-DA366039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8348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6F9D4BC-F300-47FA-BC0D-DD9EF194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8157" y="706359"/>
            <a:ext cx="9630666" cy="5441743"/>
            <a:chOff x="1280667" y="677669"/>
            <a:chExt cx="9857233" cy="565105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BAB6C56-3D38-4923-996E-BD474BBB9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0CD21DB-082D-417D-A5AB-FC838AF9D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lose up of a fruit&#10;&#10;Description automatically generated with low confidence">
            <a:extLst>
              <a:ext uri="{FF2B5EF4-FFF2-40B4-BE49-F238E27FC236}">
                <a16:creationId xmlns:a16="http://schemas.microsoft.com/office/drawing/2014/main" id="{976D5A48-DFF0-4E7A-A768-B24E5D462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r="47319" b="-1"/>
          <a:stretch/>
        </p:blipFill>
        <p:spPr>
          <a:xfrm rot="5400000">
            <a:off x="3442728" y="-1556497"/>
            <a:ext cx="5417250" cy="96306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107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Content Placeholder 4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DE7C2ED7-895D-45E7-A3DC-D151C5EC0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3070" y="833262"/>
            <a:ext cx="6816752" cy="5112564"/>
          </a:xfrm>
          <a:prstGeom prst="rect">
            <a:avLst/>
          </a:prstGeom>
        </p:spPr>
      </p:pic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808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15" name="Picture 14" descr="A glass with a liquid in it&#10;&#10;Description automatically generated with low confidence">
            <a:extLst>
              <a:ext uri="{FF2B5EF4-FFF2-40B4-BE49-F238E27FC236}">
                <a16:creationId xmlns:a16="http://schemas.microsoft.com/office/drawing/2014/main" id="{714DA161-9DD9-42F8-91CD-A6585C4E8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31268"/>
            <a:ext cx="6257054" cy="68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4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aphic 4">
            <a:extLst>
              <a:ext uri="{FF2B5EF4-FFF2-40B4-BE49-F238E27FC236}">
                <a16:creationId xmlns:a16="http://schemas.microsoft.com/office/drawing/2014/main" id="{811A993A-52C8-4BC6-BFBC-62C21A66A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52429" y="1191253"/>
            <a:ext cx="1517427" cy="1517433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7EE599A-6CA0-4BAE-9FE4-66A13557F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6CA298D-E89C-4DD9-BC1E-85D6D271B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42847C-3D21-4D7B-83EE-69306D568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168A295-1E14-4EB6-B4A5-3B260610A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8DE5630-9650-46DF-9B28-7C88B9FF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DAFEBF-A533-43D8-91D3-4F73B51BE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BA43A2C-8819-4220-A7FA-C12A30AD8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F4F4521-2962-4E10-A9CC-AA2A6DA36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9A12088-833B-41BB-A044-DFAE5F562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A73B4D-E5FD-4DB1-A1FB-633E4C349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146519D-F64D-4B51-95AD-81568D16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79C974-C459-4F1D-920C-4DDFEB64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C079155-A959-450B-ACA3-D37017E30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EFA3AE2-4D79-490F-B649-047F36E56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4375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F1F73C6-5691-4700-AFC4-DA366039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8348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6F9D4BC-F300-47FA-BC0D-DD9EF194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8157" y="706359"/>
            <a:ext cx="9630666" cy="5441743"/>
            <a:chOff x="1280667" y="677669"/>
            <a:chExt cx="9857233" cy="565105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BAB6C56-3D38-4923-996E-BD474BBB9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0CD21DB-082D-417D-A5AB-FC838AF9D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E723EE9-D2F6-4922-ACA7-41F02BE21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7" r="1" b="6824"/>
          <a:stretch/>
        </p:blipFill>
        <p:spPr>
          <a:xfrm>
            <a:off x="1336020" y="550211"/>
            <a:ext cx="9630666" cy="54172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4588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F2780-C154-4BDD-95C0-ADBA15D2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D3F80B-2140-4B03-B61D-BF75EA93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 descr="A picture containing cup, mollusk, invertebrate&#10;&#10;Description automatically generated">
            <a:extLst>
              <a:ext uri="{FF2B5EF4-FFF2-40B4-BE49-F238E27FC236}">
                <a16:creationId xmlns:a16="http://schemas.microsoft.com/office/drawing/2014/main" id="{114EC7CE-6EFD-4689-91E4-ABDFDF974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7" b="-4"/>
          <a:stretch/>
        </p:blipFill>
        <p:spPr>
          <a:xfrm rot="5400000">
            <a:off x="2863854" y="2120"/>
            <a:ext cx="6855880" cy="6855880"/>
          </a:xfrm>
          <a:prstGeom prst="rect">
            <a:avLst/>
          </a:prstGeom>
        </p:spPr>
      </p:pic>
      <p:grpSp>
        <p:nvGrpSpPr>
          <p:cNvPr id="4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871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811A993A-52C8-4BC6-BFBC-62C21A66A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52429" y="1191253"/>
            <a:ext cx="1517427" cy="1517433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EE599A-6CA0-4BAE-9FE4-66A13557F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CA298D-E89C-4DD9-BC1E-85D6D271B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42847C-3D21-4D7B-83EE-69306D568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68A295-1E14-4EB6-B4A5-3B260610A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DE5630-9650-46DF-9B28-7C88B9FF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DAFEBF-A533-43D8-91D3-4F73B51BE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A43A2C-8819-4220-A7FA-C12A30AD8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4F4521-2962-4E10-A9CC-AA2A6DA36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A12088-833B-41BB-A044-DFAE5F562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A73B4D-E5FD-4DB1-A1FB-633E4C349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46519D-F64D-4B51-95AD-81568D16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79C974-C459-4F1D-920C-4DDFEB64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C079155-A959-450B-ACA3-D37017E30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EFA3AE2-4D79-490F-B649-047F36E56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4375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1F73C6-5691-4700-AFC4-DA366039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8348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F9D4BC-F300-47FA-BC0D-DD9EF194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8157" y="706359"/>
            <a:ext cx="9630666" cy="5441743"/>
            <a:chOff x="1280667" y="677669"/>
            <a:chExt cx="9857233" cy="565105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BAB6C56-3D38-4923-996E-BD474BBB9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0CD21DB-082D-417D-A5AB-FC838AF9D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indoor, computer, keyboard, file&#10;&#10;Description automatically generated">
            <a:extLst>
              <a:ext uri="{FF2B5EF4-FFF2-40B4-BE49-F238E27FC236}">
                <a16:creationId xmlns:a16="http://schemas.microsoft.com/office/drawing/2014/main" id="{1FFDD19F-26DD-4F5C-9307-3086048B7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5" r="40717" b="-1"/>
          <a:stretch/>
        </p:blipFill>
        <p:spPr>
          <a:xfrm rot="5400000">
            <a:off x="3442728" y="-1556497"/>
            <a:ext cx="5417250" cy="96306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092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CDD0A-9F80-4A4D-AC3E-C2272075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800" b="1" cap="all" spc="1500">
                <a:ea typeface="Source Sans Pro SemiBold" panose="020B0603030403020204" pitchFamily="34" charset="0"/>
              </a:rPr>
            </a:br>
            <a:br>
              <a:rPr lang="en-US" sz="2800" b="1" cap="all" spc="1500">
                <a:ea typeface="Source Sans Pro SemiBold" panose="020B0603030403020204" pitchFamily="34" charset="0"/>
              </a:rPr>
            </a:br>
            <a:endParaRPr lang="en-US" sz="2800" b="1" cap="all" spc="1500">
              <a:ea typeface="Source Sans Pro SemiBold" panose="020B0603030403020204" pitchFamily="34" charset="0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8B578E-B27E-45A2-8E29-392617794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Britannic Bold" panose="020B0903060703020204" pitchFamily="34" charset="0"/>
              </a:rPr>
              <a:t>Seeing things differently</a:t>
            </a:r>
          </a:p>
          <a:p>
            <a:pPr marL="0" indent="0">
              <a:buNone/>
            </a:pPr>
            <a:endParaRPr lang="en-GB" dirty="0"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Britannic Bold" panose="020B0903060703020204" pitchFamily="34" charset="0"/>
              </a:rPr>
              <a:t>Can you detect what the item is?</a:t>
            </a:r>
          </a:p>
          <a:p>
            <a:pPr marL="0" indent="0">
              <a:buNone/>
            </a:pPr>
            <a:endParaRPr lang="en-GB" dirty="0"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3" name="Picture 102" descr="Maze">
            <a:extLst>
              <a:ext uri="{FF2B5EF4-FFF2-40B4-BE49-F238E27FC236}">
                <a16:creationId xmlns:a16="http://schemas.microsoft.com/office/drawing/2014/main" id="{EEF0B405-8650-46DA-A48B-4324399AC5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4" r="19635" b="-2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11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952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811A993A-52C8-4BC6-BFBC-62C21A66A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52429" y="1191253"/>
            <a:ext cx="1517427" cy="1517433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EE599A-6CA0-4BAE-9FE4-66A13557F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CA298D-E89C-4DD9-BC1E-85D6D271B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42847C-3D21-4D7B-83EE-69306D568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68A295-1E14-4EB6-B4A5-3B260610A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DE5630-9650-46DF-9B28-7C88B9FF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DAFEBF-A533-43D8-91D3-4F73B51BE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A43A2C-8819-4220-A7FA-C12A30AD8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4F4521-2962-4E10-A9CC-AA2A6DA36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A12088-833B-41BB-A044-DFAE5F562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A73B4D-E5FD-4DB1-A1FB-633E4C349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46519D-F64D-4B51-95AD-81568D16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79C974-C459-4F1D-920C-4DDFEB64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C079155-A959-450B-ACA3-D37017E30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EFA3AE2-4D79-490F-B649-047F36E56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4375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1F73C6-5691-4700-AFC4-DA366039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8348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F9D4BC-F300-47FA-BC0D-DD9EF194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8157" y="706359"/>
            <a:ext cx="9630666" cy="5441743"/>
            <a:chOff x="1280667" y="677669"/>
            <a:chExt cx="9857233" cy="565105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BAB6C56-3D38-4923-996E-BD474BBB9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0CD21DB-082D-417D-A5AB-FC838AF9D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plastic&#10;&#10;Description automatically generated">
            <a:extLst>
              <a:ext uri="{FF2B5EF4-FFF2-40B4-BE49-F238E27FC236}">
                <a16:creationId xmlns:a16="http://schemas.microsoft.com/office/drawing/2014/main" id="{8C562F78-16E8-4A7E-B43C-5C662A04A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1" r="1" b="3940"/>
          <a:stretch/>
        </p:blipFill>
        <p:spPr>
          <a:xfrm>
            <a:off x="1336020" y="550211"/>
            <a:ext cx="9630666" cy="54172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91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aphic 4">
            <a:extLst>
              <a:ext uri="{FF2B5EF4-FFF2-40B4-BE49-F238E27FC236}">
                <a16:creationId xmlns:a16="http://schemas.microsoft.com/office/drawing/2014/main" id="{811A993A-52C8-4BC6-BFBC-62C21A66A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52429" y="1191253"/>
            <a:ext cx="1517427" cy="1517433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7EE599A-6CA0-4BAE-9FE4-66A13557F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6CA298D-E89C-4DD9-BC1E-85D6D271B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842847C-3D21-4D7B-83EE-69306D568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168A295-1E14-4EB6-B4A5-3B260610A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DE5630-9650-46DF-9B28-7C88B9FF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ADAFEBF-A533-43D8-91D3-4F73B51BE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BA43A2C-8819-4220-A7FA-C12A30AD8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F4F4521-2962-4E10-A9CC-AA2A6DA36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9A12088-833B-41BB-A044-DFAE5F562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EA73B4D-E5FD-4DB1-A1FB-633E4C349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146519D-F64D-4B51-95AD-81568D16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579C974-C459-4F1D-920C-4DDFEB64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C079155-A959-450B-ACA3-D37017E30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EFA3AE2-4D79-490F-B649-047F36E56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4375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F1F73C6-5691-4700-AFC4-DA366039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8348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F9D4BC-F300-47FA-BC0D-DD9EF194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8157" y="706359"/>
            <a:ext cx="9630666" cy="5441743"/>
            <a:chOff x="1280667" y="677669"/>
            <a:chExt cx="9857233" cy="5651056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BAB6C56-3D38-4923-996E-BD474BBB9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0CD21DB-082D-417D-A5AB-FC838AF9D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8" descr="A picture containing close, sliced&#10;&#10;Description automatically generated">
            <a:extLst>
              <a:ext uri="{FF2B5EF4-FFF2-40B4-BE49-F238E27FC236}">
                <a16:creationId xmlns:a16="http://schemas.microsoft.com/office/drawing/2014/main" id="{CAE0B0D4-54CC-4E13-8542-450DCB22B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r="45698" b="-1"/>
          <a:stretch/>
        </p:blipFill>
        <p:spPr>
          <a:xfrm rot="5400000">
            <a:off x="3442728" y="-1556497"/>
            <a:ext cx="5417250" cy="96306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354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811A993A-52C8-4BC6-BFBC-62C21A66A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52429" y="1191253"/>
            <a:ext cx="1517427" cy="1517433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EE599A-6CA0-4BAE-9FE4-66A13557F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CA298D-E89C-4DD9-BC1E-85D6D271B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42847C-3D21-4D7B-83EE-69306D568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68A295-1E14-4EB6-B4A5-3B260610A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DE5630-9650-46DF-9B28-7C88B9FF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DAFEBF-A533-43D8-91D3-4F73B51BE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A43A2C-8819-4220-A7FA-C12A30AD8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4F4521-2962-4E10-A9CC-AA2A6DA36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A12088-833B-41BB-A044-DFAE5F562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A73B4D-E5FD-4DB1-A1FB-633E4C349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46519D-F64D-4B51-95AD-81568D16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79C974-C459-4F1D-920C-4DDFEB64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C079155-A959-450B-ACA3-D37017E30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EFA3AE2-4D79-490F-B649-047F36E56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4375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1F73C6-5691-4700-AFC4-DA366039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8348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F9D4BC-F300-47FA-BC0D-DD9EF194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8157" y="706359"/>
            <a:ext cx="9630666" cy="5441743"/>
            <a:chOff x="1280667" y="677669"/>
            <a:chExt cx="9857233" cy="565105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BAB6C56-3D38-4923-996E-BD474BBB9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0CD21DB-082D-417D-A5AB-FC838AF9D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DD501F-6654-4583-8A8C-9EA035CF2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r="39918" b="-1"/>
          <a:stretch/>
        </p:blipFill>
        <p:spPr>
          <a:xfrm rot="5400000">
            <a:off x="3430553" y="-1709000"/>
            <a:ext cx="5417250" cy="96306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55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811A993A-52C8-4BC6-BFBC-62C21A66A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52429" y="1191253"/>
            <a:ext cx="1517427" cy="1517433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EE599A-6CA0-4BAE-9FE4-66A13557F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CA298D-E89C-4DD9-BC1E-85D6D271B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42847C-3D21-4D7B-83EE-69306D568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68A295-1E14-4EB6-B4A5-3B260610A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DE5630-9650-46DF-9B28-7C88B9FF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DAFEBF-A533-43D8-91D3-4F73B51BE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A43A2C-8819-4220-A7FA-C12A30AD8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4F4521-2962-4E10-A9CC-AA2A6DA36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A12088-833B-41BB-A044-DFAE5F562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A73B4D-E5FD-4DB1-A1FB-633E4C349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46519D-F64D-4B51-95AD-81568D16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79C974-C459-4F1D-920C-4DDFEB64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C079155-A959-450B-ACA3-D37017E30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EFA3AE2-4D79-490F-B649-047F36E56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4375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1F73C6-5691-4700-AFC4-DA366039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8348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F9D4BC-F300-47FA-BC0D-DD9EF194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8157" y="706359"/>
            <a:ext cx="9630666" cy="5441743"/>
            <a:chOff x="1280667" y="677669"/>
            <a:chExt cx="9857233" cy="565105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BAB6C56-3D38-4923-996E-BD474BBB9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0CD21DB-082D-417D-A5AB-FC838AF9D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indoor, dirty&#10;&#10;Description automatically generated">
            <a:extLst>
              <a:ext uri="{FF2B5EF4-FFF2-40B4-BE49-F238E27FC236}">
                <a16:creationId xmlns:a16="http://schemas.microsoft.com/office/drawing/2014/main" id="{9D57A356-90E6-4FF1-B52D-ED1476024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r="40884" b="-1"/>
          <a:stretch/>
        </p:blipFill>
        <p:spPr>
          <a:xfrm rot="5400000">
            <a:off x="3442728" y="-1556497"/>
            <a:ext cx="5417250" cy="96306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932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811A993A-52C8-4BC6-BFBC-62C21A66A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52429" y="1191253"/>
            <a:ext cx="1517427" cy="1517433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EE599A-6CA0-4BAE-9FE4-66A13557F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CA298D-E89C-4DD9-BC1E-85D6D271B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42847C-3D21-4D7B-83EE-69306D568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68A295-1E14-4EB6-B4A5-3B260610A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DE5630-9650-46DF-9B28-7C88B9FF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DAFEBF-A533-43D8-91D3-4F73B51BE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A43A2C-8819-4220-A7FA-C12A30AD8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4F4521-2962-4E10-A9CC-AA2A6DA36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A12088-833B-41BB-A044-DFAE5F562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A73B4D-E5FD-4DB1-A1FB-633E4C349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46519D-F64D-4B51-95AD-81568D16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79C974-C459-4F1D-920C-4DDFEB64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C079155-A959-450B-ACA3-D37017E30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EFA3AE2-4D79-490F-B649-047F36E56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4375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1F73C6-5691-4700-AFC4-DA366039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8348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F9D4BC-F300-47FA-BC0D-DD9EF194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8157" y="706359"/>
            <a:ext cx="9630666" cy="5441743"/>
            <a:chOff x="1280667" y="677669"/>
            <a:chExt cx="9857233" cy="565105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BAB6C56-3D38-4923-996E-BD474BBB9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0CD21DB-082D-417D-A5AB-FC838AF9D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BF9F53E-ED9A-4923-B1B3-A903C287E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1" b="1"/>
          <a:stretch/>
        </p:blipFill>
        <p:spPr>
          <a:xfrm>
            <a:off x="1332246" y="569814"/>
            <a:ext cx="9630666" cy="54172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271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811A993A-52C8-4BC6-BFBC-62C21A66A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52429" y="1191253"/>
            <a:ext cx="1517427" cy="1517433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EE599A-6CA0-4BAE-9FE4-66A13557F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CA298D-E89C-4DD9-BC1E-85D6D271B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42847C-3D21-4D7B-83EE-69306D568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68A295-1E14-4EB6-B4A5-3B260610A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DE5630-9650-46DF-9B28-7C88B9FF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DAFEBF-A533-43D8-91D3-4F73B51BE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A43A2C-8819-4220-A7FA-C12A30AD8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4F4521-2962-4E10-A9CC-AA2A6DA36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A12088-833B-41BB-A044-DFAE5F562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A73B4D-E5FD-4DB1-A1FB-633E4C349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46519D-F64D-4B51-95AD-81568D16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79C974-C459-4F1D-920C-4DDFEB64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C079155-A959-450B-ACA3-D37017E30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EFA3AE2-4D79-490F-B649-047F36E56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4375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1F73C6-5691-4700-AFC4-DA366039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8348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F9D4BC-F300-47FA-BC0D-DD9EF194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8157" y="706359"/>
            <a:ext cx="9630666" cy="5441743"/>
            <a:chOff x="1280667" y="677669"/>
            <a:chExt cx="9857233" cy="565105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BAB6C56-3D38-4923-996E-BD474BBB9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0CD21DB-082D-417D-A5AB-FC838AF9D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cup, close&#10;&#10;Description automatically generated">
            <a:extLst>
              <a:ext uri="{FF2B5EF4-FFF2-40B4-BE49-F238E27FC236}">
                <a16:creationId xmlns:a16="http://schemas.microsoft.com/office/drawing/2014/main" id="{96F0C2CD-93C1-48DD-B7EE-94D0F61EB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7" r="1" b="3384"/>
          <a:stretch/>
        </p:blipFill>
        <p:spPr>
          <a:xfrm>
            <a:off x="1336020" y="550211"/>
            <a:ext cx="9630666" cy="54172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047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aphic 4">
            <a:extLst>
              <a:ext uri="{FF2B5EF4-FFF2-40B4-BE49-F238E27FC236}">
                <a16:creationId xmlns:a16="http://schemas.microsoft.com/office/drawing/2014/main" id="{811A993A-52C8-4BC6-BFBC-62C21A66A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52429" y="1191253"/>
            <a:ext cx="1517427" cy="1517433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EE599A-6CA0-4BAE-9FE4-66A13557F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CA298D-E89C-4DD9-BC1E-85D6D271B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42847C-3D21-4D7B-83EE-69306D568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168A295-1E14-4EB6-B4A5-3B260610A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8DE5630-9650-46DF-9B28-7C88B9FF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DAFEBF-A533-43D8-91D3-4F73B51BE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BA43A2C-8819-4220-A7FA-C12A30AD8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F4F4521-2962-4E10-A9CC-AA2A6DA36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9A12088-833B-41BB-A044-DFAE5F562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A73B4D-E5FD-4DB1-A1FB-633E4C349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46519D-F64D-4B51-95AD-81568D16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79C974-C459-4F1D-920C-4DDFEB64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C079155-A959-450B-ACA3-D37017E30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EFA3AE2-4D79-490F-B649-047F36E56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4375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F1F73C6-5691-4700-AFC4-DA366039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8348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F9D4BC-F300-47FA-BC0D-DD9EF194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8157" y="706359"/>
            <a:ext cx="9630666" cy="5441743"/>
            <a:chOff x="1280667" y="677669"/>
            <a:chExt cx="9857233" cy="565105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BAB6C56-3D38-4923-996E-BD474BBB9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0CD21DB-082D-417D-A5AB-FC838AF9D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667" y="677669"/>
              <a:ext cx="9857233" cy="565105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8" descr="A picture containing text, car, electronics, keyboard&#10;&#10;Description automatically generated">
            <a:extLst>
              <a:ext uri="{FF2B5EF4-FFF2-40B4-BE49-F238E27FC236}">
                <a16:creationId xmlns:a16="http://schemas.microsoft.com/office/drawing/2014/main" id="{E82B5650-971F-4C2D-8716-1837C9932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 r="1" b="16610"/>
          <a:stretch/>
        </p:blipFill>
        <p:spPr>
          <a:xfrm>
            <a:off x="1336020" y="550211"/>
            <a:ext cx="9630666" cy="54172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2615876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</Words>
  <Application>Microsoft Office PowerPoint</Application>
  <PresentationFormat>Widescreen</PresentationFormat>
  <Paragraphs>15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Britannic Bold</vt:lpstr>
      <vt:lpstr>Calibri</vt:lpstr>
      <vt:lpstr>FunkyShapesVTI</vt:lpstr>
      <vt:lpstr>Dr whatsit’s  Detective Challenge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Seeing the whole picture!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whatits  Detective Challenge</dc:title>
  <dc:creator>Nicola Grieves</dc:creator>
  <cp:lastModifiedBy>Lorraine Webb</cp:lastModifiedBy>
  <cp:revision>10</cp:revision>
  <dcterms:created xsi:type="dcterms:W3CDTF">2021-06-01T11:52:02Z</dcterms:created>
  <dcterms:modified xsi:type="dcterms:W3CDTF">2021-06-03T14:51:37Z</dcterms:modified>
</cp:coreProperties>
</file>