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
  </p:notesMasterIdLst>
  <p:sldIdLst>
    <p:sldId id="256" r:id="rId2"/>
    <p:sldId id="257" r:id="rId3"/>
    <p:sldId id="26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FFFE00"/>
    <a:srgbClr val="85B6BD"/>
    <a:srgbClr val="FFFFFF"/>
    <a:srgbClr val="B0B5D0"/>
    <a:srgbClr val="021C9C"/>
    <a:srgbClr val="FFE6B9"/>
    <a:srgbClr val="F08A0E"/>
    <a:srgbClr val="B400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55197C-F919-4B3D-8C26-043999396B5D}" v="30" dt="2021-06-01T17:37:45.4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9" autoAdjust="0"/>
    <p:restoredTop sz="67966" autoAdjust="0"/>
  </p:normalViewPr>
  <p:slideViewPr>
    <p:cSldViewPr snapToGrid="0">
      <p:cViewPr varScale="1">
        <p:scale>
          <a:sx n="61" d="100"/>
          <a:sy n="61" d="100"/>
        </p:scale>
        <p:origin x="160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la Grieves" userId="3e7cb936339c9594" providerId="LiveId" clId="{A955197C-F919-4B3D-8C26-043999396B5D}"/>
    <pc:docChg chg="undo custSel addSld delSld modSld">
      <pc:chgData name="Nicola Grieves" userId="3e7cb936339c9594" providerId="LiveId" clId="{A955197C-F919-4B3D-8C26-043999396B5D}" dt="2021-06-01T17:38:10.495" v="562" actId="1076"/>
      <pc:docMkLst>
        <pc:docMk/>
      </pc:docMkLst>
      <pc:sldChg chg="addSp delSp modSp mod modNotesTx">
        <pc:chgData name="Nicola Grieves" userId="3e7cb936339c9594" providerId="LiveId" clId="{A955197C-F919-4B3D-8C26-043999396B5D}" dt="2021-06-01T17:38:10.495" v="562" actId="1076"/>
        <pc:sldMkLst>
          <pc:docMk/>
          <pc:sldMk cId="4039522162" sldId="257"/>
        </pc:sldMkLst>
        <pc:spChg chg="mod">
          <ac:chgData name="Nicola Grieves" userId="3e7cb936339c9594" providerId="LiveId" clId="{A955197C-F919-4B3D-8C26-043999396B5D}" dt="2021-06-01T17:24:15.474" v="200" actId="26606"/>
          <ac:spMkLst>
            <pc:docMk/>
            <pc:sldMk cId="4039522162" sldId="257"/>
            <ac:spMk id="2" creationId="{0E4CDD0A-9F80-4A4D-AC3E-C2272075C2A8}"/>
          </ac:spMkLst>
        </pc:spChg>
        <pc:spChg chg="mod">
          <ac:chgData name="Nicola Grieves" userId="3e7cb936339c9594" providerId="LiveId" clId="{A955197C-F919-4B3D-8C26-043999396B5D}" dt="2021-06-01T17:38:04.529" v="561" actId="26606"/>
          <ac:spMkLst>
            <pc:docMk/>
            <pc:sldMk cId="4039522162" sldId="257"/>
            <ac:spMk id="7" creationId="{A38B578E-B27E-45A2-8E29-392617794D92}"/>
          </ac:spMkLst>
        </pc:spChg>
        <pc:spChg chg="add del">
          <ac:chgData name="Nicola Grieves" userId="3e7cb936339c9594" providerId="LiveId" clId="{A955197C-F919-4B3D-8C26-043999396B5D}" dt="2021-06-01T17:38:04.529" v="561" actId="26606"/>
          <ac:spMkLst>
            <pc:docMk/>
            <pc:sldMk cId="4039522162" sldId="257"/>
            <ac:spMk id="105" creationId="{5A0118C5-4F8D-4CF4-BADD-53FEACC6C42A}"/>
          </ac:spMkLst>
        </pc:spChg>
        <pc:spChg chg="add del">
          <ac:chgData name="Nicola Grieves" userId="3e7cb936339c9594" providerId="LiveId" clId="{A955197C-F919-4B3D-8C26-043999396B5D}" dt="2021-06-01T17:38:04.529" v="561" actId="26606"/>
          <ac:spMkLst>
            <pc:docMk/>
            <pc:sldMk cId="4039522162" sldId="257"/>
            <ac:spMk id="107" creationId="{F98F79A4-A6C7-4101-B1E9-27E05CB7CFA0}"/>
          </ac:spMkLst>
        </pc:spChg>
        <pc:spChg chg="add del">
          <ac:chgData name="Nicola Grieves" userId="3e7cb936339c9594" providerId="LiveId" clId="{A955197C-F919-4B3D-8C26-043999396B5D}" dt="2021-06-01T17:38:04.529" v="561" actId="26606"/>
          <ac:spMkLst>
            <pc:docMk/>
            <pc:sldMk cId="4039522162" sldId="257"/>
            <ac:spMk id="109" creationId="{79AFCB35-9C04-4524-A0B1-57FF6865D013}"/>
          </ac:spMkLst>
        </pc:spChg>
        <pc:spChg chg="add del">
          <ac:chgData name="Nicola Grieves" userId="3e7cb936339c9594" providerId="LiveId" clId="{A955197C-F919-4B3D-8C26-043999396B5D}" dt="2021-06-01T17:38:04.529" v="561" actId="26606"/>
          <ac:spMkLst>
            <pc:docMk/>
            <pc:sldMk cId="4039522162" sldId="257"/>
            <ac:spMk id="111" creationId="{D11AD2AD-0BA0-4DD3-8EEA-84686A0E718C}"/>
          </ac:spMkLst>
        </pc:spChg>
        <pc:spChg chg="add del">
          <ac:chgData name="Nicola Grieves" userId="3e7cb936339c9594" providerId="LiveId" clId="{A955197C-F919-4B3D-8C26-043999396B5D}" dt="2021-06-01T17:38:04.529" v="561" actId="26606"/>
          <ac:spMkLst>
            <pc:docMk/>
            <pc:sldMk cId="4039522162" sldId="257"/>
            <ac:spMk id="113" creationId="{83C8019B-3985-409B-9B87-494B974EE9A2}"/>
          </ac:spMkLst>
        </pc:spChg>
        <pc:spChg chg="add del">
          <ac:chgData name="Nicola Grieves" userId="3e7cb936339c9594" providerId="LiveId" clId="{A955197C-F919-4B3D-8C26-043999396B5D}" dt="2021-06-01T17:38:04.529" v="561" actId="26606"/>
          <ac:spMkLst>
            <pc:docMk/>
            <pc:sldMk cId="4039522162" sldId="257"/>
            <ac:spMk id="115" creationId="{9E5C5460-229E-46C8-A712-CC317985420F}"/>
          </ac:spMkLst>
        </pc:spChg>
        <pc:spChg chg="add del">
          <ac:chgData name="Nicola Grieves" userId="3e7cb936339c9594" providerId="LiveId" clId="{A955197C-F919-4B3D-8C26-043999396B5D}" dt="2021-06-01T17:38:04.529" v="561" actId="26606"/>
          <ac:spMkLst>
            <pc:docMk/>
            <pc:sldMk cId="4039522162" sldId="257"/>
            <ac:spMk id="117" creationId="{B85A4DB3-61AA-49A1-85A9-B3397CD519AB}"/>
          </ac:spMkLst>
        </pc:spChg>
        <pc:spChg chg="add">
          <ac:chgData name="Nicola Grieves" userId="3e7cb936339c9594" providerId="LiveId" clId="{A955197C-F919-4B3D-8C26-043999396B5D}" dt="2021-06-01T17:38:04.529" v="561" actId="26606"/>
          <ac:spMkLst>
            <pc:docMk/>
            <pc:sldMk cId="4039522162" sldId="257"/>
            <ac:spMk id="129" creationId="{5A0118C5-4F8D-4CF4-BADD-53FEACC6C42A}"/>
          </ac:spMkLst>
        </pc:spChg>
        <pc:spChg chg="add">
          <ac:chgData name="Nicola Grieves" userId="3e7cb936339c9594" providerId="LiveId" clId="{A955197C-F919-4B3D-8C26-043999396B5D}" dt="2021-06-01T17:38:04.529" v="561" actId="26606"/>
          <ac:spMkLst>
            <pc:docMk/>
            <pc:sldMk cId="4039522162" sldId="257"/>
            <ac:spMk id="131" creationId="{F98F79A4-A6C7-4101-B1E9-27E05CB7CFA0}"/>
          </ac:spMkLst>
        </pc:spChg>
        <pc:spChg chg="add">
          <ac:chgData name="Nicola Grieves" userId="3e7cb936339c9594" providerId="LiveId" clId="{A955197C-F919-4B3D-8C26-043999396B5D}" dt="2021-06-01T17:38:04.529" v="561" actId="26606"/>
          <ac:spMkLst>
            <pc:docMk/>
            <pc:sldMk cId="4039522162" sldId="257"/>
            <ac:spMk id="133" creationId="{79AFCB35-9C04-4524-A0B1-57FF6865D013}"/>
          </ac:spMkLst>
        </pc:spChg>
        <pc:spChg chg="add">
          <ac:chgData name="Nicola Grieves" userId="3e7cb936339c9594" providerId="LiveId" clId="{A955197C-F919-4B3D-8C26-043999396B5D}" dt="2021-06-01T17:38:04.529" v="561" actId="26606"/>
          <ac:spMkLst>
            <pc:docMk/>
            <pc:sldMk cId="4039522162" sldId="257"/>
            <ac:spMk id="135" creationId="{D11AD2AD-0BA0-4DD3-8EEA-84686A0E718C}"/>
          </ac:spMkLst>
        </pc:spChg>
        <pc:spChg chg="add">
          <ac:chgData name="Nicola Grieves" userId="3e7cb936339c9594" providerId="LiveId" clId="{A955197C-F919-4B3D-8C26-043999396B5D}" dt="2021-06-01T17:38:04.529" v="561" actId="26606"/>
          <ac:spMkLst>
            <pc:docMk/>
            <pc:sldMk cId="4039522162" sldId="257"/>
            <ac:spMk id="137" creationId="{83C8019B-3985-409B-9B87-494B974EE9A2}"/>
          </ac:spMkLst>
        </pc:spChg>
        <pc:spChg chg="add">
          <ac:chgData name="Nicola Grieves" userId="3e7cb936339c9594" providerId="LiveId" clId="{A955197C-F919-4B3D-8C26-043999396B5D}" dt="2021-06-01T17:38:04.529" v="561" actId="26606"/>
          <ac:spMkLst>
            <pc:docMk/>
            <pc:sldMk cId="4039522162" sldId="257"/>
            <ac:spMk id="139" creationId="{9E5C5460-229E-46C8-A712-CC317985420F}"/>
          </ac:spMkLst>
        </pc:spChg>
        <pc:spChg chg="add">
          <ac:chgData name="Nicola Grieves" userId="3e7cb936339c9594" providerId="LiveId" clId="{A955197C-F919-4B3D-8C26-043999396B5D}" dt="2021-06-01T17:38:04.529" v="561" actId="26606"/>
          <ac:spMkLst>
            <pc:docMk/>
            <pc:sldMk cId="4039522162" sldId="257"/>
            <ac:spMk id="141" creationId="{B85A4DB3-61AA-49A1-85A9-B3397CD519AB}"/>
          </ac:spMkLst>
        </pc:spChg>
        <pc:spChg chg="del">
          <ac:chgData name="Nicola Grieves" userId="3e7cb936339c9594" providerId="LiveId" clId="{A955197C-F919-4B3D-8C26-043999396B5D}" dt="2021-06-01T17:24:15.474" v="200" actId="26606"/>
          <ac:spMkLst>
            <pc:docMk/>
            <pc:sldMk cId="4039522162" sldId="257"/>
            <ac:spMk id="144" creationId="{5A0118C5-4F8D-4CF4-BADD-53FEACC6C42A}"/>
          </ac:spMkLst>
        </pc:spChg>
        <pc:spChg chg="del">
          <ac:chgData name="Nicola Grieves" userId="3e7cb936339c9594" providerId="LiveId" clId="{A955197C-F919-4B3D-8C26-043999396B5D}" dt="2021-06-01T17:24:15.474" v="200" actId="26606"/>
          <ac:spMkLst>
            <pc:docMk/>
            <pc:sldMk cId="4039522162" sldId="257"/>
            <ac:spMk id="154" creationId="{EAED1919-54A1-41C9-B30B-A3FF3F58E38B}"/>
          </ac:spMkLst>
        </pc:spChg>
        <pc:spChg chg="del">
          <ac:chgData name="Nicola Grieves" userId="3e7cb936339c9594" providerId="LiveId" clId="{A955197C-F919-4B3D-8C26-043999396B5D}" dt="2021-06-01T17:24:15.474" v="200" actId="26606"/>
          <ac:spMkLst>
            <pc:docMk/>
            <pc:sldMk cId="4039522162" sldId="257"/>
            <ac:spMk id="160" creationId="{FFFEB18F-F81F-4CED-BE64-EB888A77C3B8}"/>
          </ac:spMkLst>
        </pc:spChg>
        <pc:spChg chg="add del">
          <ac:chgData name="Nicola Grieves" userId="3e7cb936339c9594" providerId="LiveId" clId="{A955197C-F919-4B3D-8C26-043999396B5D}" dt="2021-06-01T17:24:26.132" v="203" actId="26606"/>
          <ac:spMkLst>
            <pc:docMk/>
            <pc:sldMk cId="4039522162" sldId="257"/>
            <ac:spMk id="336" creationId="{5A0118C5-4F8D-4CF4-BADD-53FEACC6C42A}"/>
          </ac:spMkLst>
        </pc:spChg>
        <pc:spChg chg="add del">
          <ac:chgData name="Nicola Grieves" userId="3e7cb936339c9594" providerId="LiveId" clId="{A955197C-F919-4B3D-8C26-043999396B5D}" dt="2021-06-01T17:24:26.132" v="203" actId="26606"/>
          <ac:spMkLst>
            <pc:docMk/>
            <pc:sldMk cId="4039522162" sldId="257"/>
            <ac:spMk id="338" creationId="{F98F79A4-A6C7-4101-B1E9-27E05CB7CFA0}"/>
          </ac:spMkLst>
        </pc:spChg>
        <pc:spChg chg="add del">
          <ac:chgData name="Nicola Grieves" userId="3e7cb936339c9594" providerId="LiveId" clId="{A955197C-F919-4B3D-8C26-043999396B5D}" dt="2021-06-01T17:24:26.132" v="203" actId="26606"/>
          <ac:spMkLst>
            <pc:docMk/>
            <pc:sldMk cId="4039522162" sldId="257"/>
            <ac:spMk id="340" creationId="{79AFCB35-9C04-4524-A0B1-57FF6865D013}"/>
          </ac:spMkLst>
        </pc:spChg>
        <pc:spChg chg="add del">
          <ac:chgData name="Nicola Grieves" userId="3e7cb936339c9594" providerId="LiveId" clId="{A955197C-F919-4B3D-8C26-043999396B5D}" dt="2021-06-01T17:24:26.132" v="203" actId="26606"/>
          <ac:spMkLst>
            <pc:docMk/>
            <pc:sldMk cId="4039522162" sldId="257"/>
            <ac:spMk id="342" creationId="{D11AD2AD-0BA0-4DD3-8EEA-84686A0E718C}"/>
          </ac:spMkLst>
        </pc:spChg>
        <pc:spChg chg="add del">
          <ac:chgData name="Nicola Grieves" userId="3e7cb936339c9594" providerId="LiveId" clId="{A955197C-F919-4B3D-8C26-043999396B5D}" dt="2021-06-01T17:24:26.132" v="203" actId="26606"/>
          <ac:spMkLst>
            <pc:docMk/>
            <pc:sldMk cId="4039522162" sldId="257"/>
            <ac:spMk id="344" creationId="{D9E00F87-86BE-4F3A-9141-35EC0659D31F}"/>
          </ac:spMkLst>
        </pc:spChg>
        <pc:spChg chg="add del">
          <ac:chgData name="Nicola Grieves" userId="3e7cb936339c9594" providerId="LiveId" clId="{A955197C-F919-4B3D-8C26-043999396B5D}" dt="2021-06-01T17:24:26.132" v="203" actId="26606"/>
          <ac:spMkLst>
            <pc:docMk/>
            <pc:sldMk cId="4039522162" sldId="257"/>
            <ac:spMk id="346" creationId="{9E5C5460-229E-46C8-A712-CC317985420F}"/>
          </ac:spMkLst>
        </pc:spChg>
        <pc:spChg chg="add del">
          <ac:chgData name="Nicola Grieves" userId="3e7cb936339c9594" providerId="LiveId" clId="{A955197C-F919-4B3D-8C26-043999396B5D}" dt="2021-06-01T17:24:26.132" v="203" actId="26606"/>
          <ac:spMkLst>
            <pc:docMk/>
            <pc:sldMk cId="4039522162" sldId="257"/>
            <ac:spMk id="348" creationId="{EBAF167C-3D30-4736-A6B7-5965437B2CE2}"/>
          </ac:spMkLst>
        </pc:spChg>
        <pc:grpChg chg="add del">
          <ac:chgData name="Nicola Grieves" userId="3e7cb936339c9594" providerId="LiveId" clId="{A955197C-F919-4B3D-8C26-043999396B5D}" dt="2021-06-01T17:38:04.529" v="561" actId="26606"/>
          <ac:grpSpMkLst>
            <pc:docMk/>
            <pc:sldMk cId="4039522162" sldId="257"/>
            <ac:grpSpMk id="119" creationId="{0C156BF8-7FF7-440F-BE2B-417DFFE8BFA5}"/>
          </ac:grpSpMkLst>
        </pc:grpChg>
        <pc:grpChg chg="add">
          <ac:chgData name="Nicola Grieves" userId="3e7cb936339c9594" providerId="LiveId" clId="{A955197C-F919-4B3D-8C26-043999396B5D}" dt="2021-06-01T17:38:04.529" v="561" actId="26606"/>
          <ac:grpSpMkLst>
            <pc:docMk/>
            <pc:sldMk cId="4039522162" sldId="257"/>
            <ac:grpSpMk id="143" creationId="{0C156BF8-7FF7-440F-BE2B-417DFFE8BFA5}"/>
          </ac:grpSpMkLst>
        </pc:grpChg>
        <pc:grpChg chg="del">
          <ac:chgData name="Nicola Grieves" userId="3e7cb936339c9594" providerId="LiveId" clId="{A955197C-F919-4B3D-8C26-043999396B5D}" dt="2021-06-01T17:24:15.474" v="200" actId="26606"/>
          <ac:grpSpMkLst>
            <pc:docMk/>
            <pc:sldMk cId="4039522162" sldId="257"/>
            <ac:grpSpMk id="146" creationId="{00C7DD97-49DC-4BFD-951D-CFF51B976DE9}"/>
          </ac:grpSpMkLst>
        </pc:grpChg>
        <pc:grpChg chg="del">
          <ac:chgData name="Nicola Grieves" userId="3e7cb936339c9594" providerId="LiveId" clId="{A955197C-F919-4B3D-8C26-043999396B5D}" dt="2021-06-01T17:24:15.474" v="200" actId="26606"/>
          <ac:grpSpMkLst>
            <pc:docMk/>
            <pc:sldMk cId="4039522162" sldId="257"/>
            <ac:grpSpMk id="150" creationId="{176786CF-68E6-476D-909E-8522718B7BE0}"/>
          </ac:grpSpMkLst>
        </pc:grpChg>
        <pc:grpChg chg="del">
          <ac:chgData name="Nicola Grieves" userId="3e7cb936339c9594" providerId="LiveId" clId="{A955197C-F919-4B3D-8C26-043999396B5D}" dt="2021-06-01T17:24:15.474" v="200" actId="26606"/>
          <ac:grpSpMkLst>
            <pc:docMk/>
            <pc:sldMk cId="4039522162" sldId="257"/>
            <ac:grpSpMk id="156" creationId="{00E015F5-1A99-4E40-BC3D-7707802996B5}"/>
          </ac:grpSpMkLst>
        </pc:grpChg>
        <pc:grpChg chg="del">
          <ac:chgData name="Nicola Grieves" userId="3e7cb936339c9594" providerId="LiveId" clId="{A955197C-F919-4B3D-8C26-043999396B5D}" dt="2021-06-01T17:24:15.474" v="200" actId="26606"/>
          <ac:grpSpMkLst>
            <pc:docMk/>
            <pc:sldMk cId="4039522162" sldId="257"/>
            <ac:grpSpMk id="162" creationId="{A04977CB-3825-471A-A590-C57F8C350306}"/>
          </ac:grpSpMkLst>
        </pc:grpChg>
        <pc:grpChg chg="add del">
          <ac:chgData name="Nicola Grieves" userId="3e7cb936339c9594" providerId="LiveId" clId="{A955197C-F919-4B3D-8C26-043999396B5D}" dt="2021-06-01T17:24:26.132" v="203" actId="26606"/>
          <ac:grpSpMkLst>
            <pc:docMk/>
            <pc:sldMk cId="4039522162" sldId="257"/>
            <ac:grpSpMk id="350" creationId="{0C156BF8-7FF7-440F-BE2B-417DFFE8BFA5}"/>
          </ac:grpSpMkLst>
        </pc:grpChg>
        <pc:picChg chg="add mod">
          <ac:chgData name="Nicola Grieves" userId="3e7cb936339c9594" providerId="LiveId" clId="{A955197C-F919-4B3D-8C26-043999396B5D}" dt="2021-06-01T17:38:10.495" v="562" actId="1076"/>
          <ac:picMkLst>
            <pc:docMk/>
            <pc:sldMk cId="4039522162" sldId="257"/>
            <ac:picMk id="4" creationId="{8D253F43-9C36-4EA1-9777-8C4599B6BA49}"/>
          </ac:picMkLst>
        </pc:picChg>
        <pc:picChg chg="del mod ord">
          <ac:chgData name="Nicola Grieves" userId="3e7cb936339c9594" providerId="LiveId" clId="{A955197C-F919-4B3D-8C26-043999396B5D}" dt="2021-06-01T17:24:17.612" v="201" actId="478"/>
          <ac:picMkLst>
            <pc:docMk/>
            <pc:sldMk cId="4039522162" sldId="257"/>
            <ac:picMk id="9" creationId="{EF543FA8-DB22-4FF1-9456-51FA9511BCA4}"/>
          </ac:picMkLst>
        </pc:picChg>
        <pc:picChg chg="del mod ord">
          <ac:chgData name="Nicola Grieves" userId="3e7cb936339c9594" providerId="LiveId" clId="{A955197C-F919-4B3D-8C26-043999396B5D}" dt="2021-06-01T17:24:20.233" v="202" actId="478"/>
          <ac:picMkLst>
            <pc:docMk/>
            <pc:sldMk cId="4039522162" sldId="257"/>
            <ac:picMk id="18" creationId="{3C125AB6-2B02-473A-9BE2-797520502CE7}"/>
          </ac:picMkLst>
        </pc:picChg>
        <pc:picChg chg="add del">
          <ac:chgData name="Nicola Grieves" userId="3e7cb936339c9594" providerId="LiveId" clId="{A955197C-F919-4B3D-8C26-043999396B5D}" dt="2021-06-01T17:37:51.790" v="560" actId="478"/>
          <ac:picMkLst>
            <pc:docMk/>
            <pc:sldMk cId="4039522162" sldId="257"/>
            <ac:picMk id="357" creationId="{C958DD3B-8A58-4574-84FB-58B839B181A3}"/>
          </ac:picMkLst>
        </pc:picChg>
      </pc:sldChg>
      <pc:sldChg chg="del">
        <pc:chgData name="Nicola Grieves" userId="3e7cb936339c9594" providerId="LiveId" clId="{A955197C-F919-4B3D-8C26-043999396B5D}" dt="2021-06-01T17:24:43.362" v="204" actId="47"/>
        <pc:sldMkLst>
          <pc:docMk/>
          <pc:sldMk cId="1862414925" sldId="262"/>
        </pc:sldMkLst>
      </pc:sldChg>
      <pc:sldChg chg="addSp delSp modSp new mod">
        <pc:chgData name="Nicola Grieves" userId="3e7cb936339c9594" providerId="LiveId" clId="{A955197C-F919-4B3D-8C26-043999396B5D}" dt="2021-06-01T17:37:10.175" v="556" actId="207"/>
        <pc:sldMkLst>
          <pc:docMk/>
          <pc:sldMk cId="2160367740" sldId="263"/>
        </pc:sldMkLst>
        <pc:spChg chg="add del">
          <ac:chgData name="Nicola Grieves" userId="3e7cb936339c9594" providerId="LiveId" clId="{A955197C-F919-4B3D-8C26-043999396B5D}" dt="2021-06-01T17:18:59.958" v="114" actId="478"/>
          <ac:spMkLst>
            <pc:docMk/>
            <pc:sldMk cId="2160367740" sldId="263"/>
            <ac:spMk id="2" creationId="{E401007E-C960-40AA-A3EE-207BEF2A8952}"/>
          </ac:spMkLst>
        </pc:spChg>
        <pc:spChg chg="del">
          <ac:chgData name="Nicola Grieves" userId="3e7cb936339c9594" providerId="LiveId" clId="{A955197C-F919-4B3D-8C26-043999396B5D}" dt="2021-06-01T17:10:01.444" v="2"/>
          <ac:spMkLst>
            <pc:docMk/>
            <pc:sldMk cId="2160367740" sldId="263"/>
            <ac:spMk id="3" creationId="{5C1AB818-E8EA-4227-AA62-DAC5668CAA48}"/>
          </ac:spMkLst>
        </pc:spChg>
        <pc:spChg chg="add mod">
          <ac:chgData name="Nicola Grieves" userId="3e7cb936339c9594" providerId="LiveId" clId="{A955197C-F919-4B3D-8C26-043999396B5D}" dt="2021-06-01T17:27:51.780" v="413" actId="1076"/>
          <ac:spMkLst>
            <pc:docMk/>
            <pc:sldMk cId="2160367740" sldId="263"/>
            <ac:spMk id="4" creationId="{AF0CC7B3-F07D-4971-92C1-FB90604E958E}"/>
          </ac:spMkLst>
        </pc:spChg>
        <pc:spChg chg="add del mod">
          <ac:chgData name="Nicola Grieves" userId="3e7cb936339c9594" providerId="LiveId" clId="{A955197C-F919-4B3D-8C26-043999396B5D}" dt="2021-06-01T17:10:06.053" v="3" actId="478"/>
          <ac:spMkLst>
            <pc:docMk/>
            <pc:sldMk cId="2160367740" sldId="263"/>
            <ac:spMk id="5" creationId="{09F7BC06-3453-4BC2-BFF3-1D59F40DCC71}"/>
          </ac:spMkLst>
        </pc:spChg>
        <pc:spChg chg="add mod">
          <ac:chgData name="Nicola Grieves" userId="3e7cb936339c9594" providerId="LiveId" clId="{A955197C-F919-4B3D-8C26-043999396B5D}" dt="2021-06-01T17:23:00.586" v="131" actId="208"/>
          <ac:spMkLst>
            <pc:docMk/>
            <pc:sldMk cId="2160367740" sldId="263"/>
            <ac:spMk id="6" creationId="{64D7BE94-3A8A-4E22-A6B4-156AEE6CE790}"/>
          </ac:spMkLst>
        </pc:spChg>
        <pc:spChg chg="add mod">
          <ac:chgData name="Nicola Grieves" userId="3e7cb936339c9594" providerId="LiveId" clId="{A955197C-F919-4B3D-8C26-043999396B5D}" dt="2021-06-01T17:14:11.462" v="82" actId="207"/>
          <ac:spMkLst>
            <pc:docMk/>
            <pc:sldMk cId="2160367740" sldId="263"/>
            <ac:spMk id="7" creationId="{F1113F35-DFC5-48B4-863D-E653B7F70F31}"/>
          </ac:spMkLst>
        </pc:spChg>
        <pc:spChg chg="add mod">
          <ac:chgData name="Nicola Grieves" userId="3e7cb936339c9594" providerId="LiveId" clId="{A955197C-F919-4B3D-8C26-043999396B5D}" dt="2021-06-01T17:14:37.937" v="86" actId="207"/>
          <ac:spMkLst>
            <pc:docMk/>
            <pc:sldMk cId="2160367740" sldId="263"/>
            <ac:spMk id="8" creationId="{F526E862-2EE9-4586-B5C8-2406AD2CF044}"/>
          </ac:spMkLst>
        </pc:spChg>
        <pc:spChg chg="add mod">
          <ac:chgData name="Nicola Grieves" userId="3e7cb936339c9594" providerId="LiveId" clId="{A955197C-F919-4B3D-8C26-043999396B5D}" dt="2021-06-01T17:16:28.385" v="94" actId="208"/>
          <ac:spMkLst>
            <pc:docMk/>
            <pc:sldMk cId="2160367740" sldId="263"/>
            <ac:spMk id="9" creationId="{755CF129-25F6-4ED9-BA23-5A091C0DB272}"/>
          </ac:spMkLst>
        </pc:spChg>
        <pc:spChg chg="add mod">
          <ac:chgData name="Nicola Grieves" userId="3e7cb936339c9594" providerId="LiveId" clId="{A955197C-F919-4B3D-8C26-043999396B5D}" dt="2021-06-01T17:22:41.415" v="129" actId="208"/>
          <ac:spMkLst>
            <pc:docMk/>
            <pc:sldMk cId="2160367740" sldId="263"/>
            <ac:spMk id="10" creationId="{D5B470B9-7226-4D02-93AC-C921E9277F5A}"/>
          </ac:spMkLst>
        </pc:spChg>
        <pc:spChg chg="add mod">
          <ac:chgData name="Nicola Grieves" userId="3e7cb936339c9594" providerId="LiveId" clId="{A955197C-F919-4B3D-8C26-043999396B5D}" dt="2021-06-01T17:17:03.775" v="96" actId="208"/>
          <ac:spMkLst>
            <pc:docMk/>
            <pc:sldMk cId="2160367740" sldId="263"/>
            <ac:spMk id="11" creationId="{DB495809-D017-456D-AB25-B662E8CB7952}"/>
          </ac:spMkLst>
        </pc:spChg>
        <pc:spChg chg="add mod">
          <ac:chgData name="Nicola Grieves" userId="3e7cb936339c9594" providerId="LiveId" clId="{A955197C-F919-4B3D-8C26-043999396B5D}" dt="2021-06-01T17:30:30.299" v="547" actId="208"/>
          <ac:spMkLst>
            <pc:docMk/>
            <pc:sldMk cId="2160367740" sldId="263"/>
            <ac:spMk id="12" creationId="{21E30CD6-6209-49D1-9469-BA5567691A05}"/>
          </ac:spMkLst>
        </pc:spChg>
        <pc:spChg chg="add mod">
          <ac:chgData name="Nicola Grieves" userId="3e7cb936339c9594" providerId="LiveId" clId="{A955197C-F919-4B3D-8C26-043999396B5D}" dt="2021-06-01T17:30:13.908" v="545" actId="208"/>
          <ac:spMkLst>
            <pc:docMk/>
            <pc:sldMk cId="2160367740" sldId="263"/>
            <ac:spMk id="13" creationId="{3B30DF6C-15B0-4FFE-8627-3D6720963F88}"/>
          </ac:spMkLst>
        </pc:spChg>
        <pc:spChg chg="add mod">
          <ac:chgData name="Nicola Grieves" userId="3e7cb936339c9594" providerId="LiveId" clId="{A955197C-F919-4B3D-8C26-043999396B5D}" dt="2021-06-01T17:13:17.876" v="75" actId="207"/>
          <ac:spMkLst>
            <pc:docMk/>
            <pc:sldMk cId="2160367740" sldId="263"/>
            <ac:spMk id="14" creationId="{7ACE12D6-D1CB-4ACF-8380-BC0B626A1BFA}"/>
          </ac:spMkLst>
        </pc:spChg>
        <pc:spChg chg="add mod">
          <ac:chgData name="Nicola Grieves" userId="3e7cb936339c9594" providerId="LiveId" clId="{A955197C-F919-4B3D-8C26-043999396B5D}" dt="2021-06-01T17:28:52.480" v="416" actId="207"/>
          <ac:spMkLst>
            <pc:docMk/>
            <pc:sldMk cId="2160367740" sldId="263"/>
            <ac:spMk id="15" creationId="{D1C99846-A930-4438-88B8-D91E39B55194}"/>
          </ac:spMkLst>
        </pc:spChg>
        <pc:spChg chg="add mod">
          <ac:chgData name="Nicola Grieves" userId="3e7cb936339c9594" providerId="LiveId" clId="{A955197C-F919-4B3D-8C26-043999396B5D}" dt="2021-06-01T17:30:21.943" v="546" actId="208"/>
          <ac:spMkLst>
            <pc:docMk/>
            <pc:sldMk cId="2160367740" sldId="263"/>
            <ac:spMk id="16" creationId="{9AC2454F-50E7-4BEE-9672-254A260635D2}"/>
          </ac:spMkLst>
        </pc:spChg>
        <pc:spChg chg="add mod">
          <ac:chgData name="Nicola Grieves" userId="3e7cb936339c9594" providerId="LiveId" clId="{A955197C-F919-4B3D-8C26-043999396B5D}" dt="2021-06-01T17:15:08.162" v="88" actId="207"/>
          <ac:spMkLst>
            <pc:docMk/>
            <pc:sldMk cId="2160367740" sldId="263"/>
            <ac:spMk id="17" creationId="{268AFB37-AE82-4183-BEE2-48D2B8CD710F}"/>
          </ac:spMkLst>
        </pc:spChg>
        <pc:spChg chg="add del mod">
          <ac:chgData name="Nicola Grieves" userId="3e7cb936339c9594" providerId="LiveId" clId="{A955197C-F919-4B3D-8C26-043999396B5D}" dt="2021-06-01T17:12:04.716" v="52" actId="478"/>
          <ac:spMkLst>
            <pc:docMk/>
            <pc:sldMk cId="2160367740" sldId="263"/>
            <ac:spMk id="18" creationId="{02C792D0-A4FE-49AB-810C-D858EF63D411}"/>
          </ac:spMkLst>
        </pc:spChg>
        <pc:spChg chg="add mod">
          <ac:chgData name="Nicola Grieves" userId="3e7cb936339c9594" providerId="LiveId" clId="{A955197C-F919-4B3D-8C26-043999396B5D}" dt="2021-06-01T17:13:03.635" v="72" actId="207"/>
          <ac:spMkLst>
            <pc:docMk/>
            <pc:sldMk cId="2160367740" sldId="263"/>
            <ac:spMk id="19" creationId="{079D852A-EAA6-47AD-986E-D13D66EBD3C9}"/>
          </ac:spMkLst>
        </pc:spChg>
        <pc:spChg chg="add mod">
          <ac:chgData name="Nicola Grieves" userId="3e7cb936339c9594" providerId="LiveId" clId="{A955197C-F919-4B3D-8C26-043999396B5D}" dt="2021-06-01T17:20:20.038" v="120" actId="207"/>
          <ac:spMkLst>
            <pc:docMk/>
            <pc:sldMk cId="2160367740" sldId="263"/>
            <ac:spMk id="20" creationId="{D429A7AF-5E23-491F-91B6-165956CF0709}"/>
          </ac:spMkLst>
        </pc:spChg>
        <pc:spChg chg="add mod">
          <ac:chgData name="Nicola Grieves" userId="3e7cb936339c9594" providerId="LiveId" clId="{A955197C-F919-4B3D-8C26-043999396B5D}" dt="2021-06-01T17:23:10.223" v="132" actId="208"/>
          <ac:spMkLst>
            <pc:docMk/>
            <pc:sldMk cId="2160367740" sldId="263"/>
            <ac:spMk id="21" creationId="{DF4D91FF-D5D6-4671-ADE1-32712EEDC943}"/>
          </ac:spMkLst>
        </pc:spChg>
        <pc:spChg chg="add mod">
          <ac:chgData name="Nicola Grieves" userId="3e7cb936339c9594" providerId="LiveId" clId="{A955197C-F919-4B3D-8C26-043999396B5D}" dt="2021-06-01T17:14:31.259" v="85" actId="207"/>
          <ac:spMkLst>
            <pc:docMk/>
            <pc:sldMk cId="2160367740" sldId="263"/>
            <ac:spMk id="22" creationId="{92AACAD3-0A5F-4624-A78B-D916A883D664}"/>
          </ac:spMkLst>
        </pc:spChg>
        <pc:spChg chg="add mod">
          <ac:chgData name="Nicola Grieves" userId="3e7cb936339c9594" providerId="LiveId" clId="{A955197C-F919-4B3D-8C26-043999396B5D}" dt="2021-06-01T17:22:54.849" v="130" actId="208"/>
          <ac:spMkLst>
            <pc:docMk/>
            <pc:sldMk cId="2160367740" sldId="263"/>
            <ac:spMk id="23" creationId="{50C8237E-265F-4523-813F-CECA0D84B9D3}"/>
          </ac:spMkLst>
        </pc:spChg>
        <pc:spChg chg="add mod">
          <ac:chgData name="Nicola Grieves" userId="3e7cb936339c9594" providerId="LiveId" clId="{A955197C-F919-4B3D-8C26-043999396B5D}" dt="2021-06-01T17:36:33.356" v="551" actId="1076"/>
          <ac:spMkLst>
            <pc:docMk/>
            <pc:sldMk cId="2160367740" sldId="263"/>
            <ac:spMk id="24" creationId="{AF1AD24E-4DF0-4E12-B261-3059743DB31D}"/>
          </ac:spMkLst>
        </pc:spChg>
        <pc:spChg chg="add mod">
          <ac:chgData name="Nicola Grieves" userId="3e7cb936339c9594" providerId="LiveId" clId="{A955197C-F919-4B3D-8C26-043999396B5D}" dt="2021-06-01T17:18:25.821" v="103" actId="1076"/>
          <ac:spMkLst>
            <pc:docMk/>
            <pc:sldMk cId="2160367740" sldId="263"/>
            <ac:spMk id="25" creationId="{DD5D134F-6AAB-4F4C-9E1E-6F7E8CB45DFD}"/>
          </ac:spMkLst>
        </pc:spChg>
        <pc:spChg chg="add del mod">
          <ac:chgData name="Nicola Grieves" userId="3e7cb936339c9594" providerId="LiveId" clId="{A955197C-F919-4B3D-8C26-043999396B5D}" dt="2021-06-01T17:18:57.019" v="113"/>
          <ac:spMkLst>
            <pc:docMk/>
            <pc:sldMk cId="2160367740" sldId="263"/>
            <ac:spMk id="26" creationId="{D1D3A569-69B6-476C-91E7-A9E316CFFF1E}"/>
          </ac:spMkLst>
        </pc:spChg>
        <pc:spChg chg="add mod">
          <ac:chgData name="Nicola Grieves" userId="3e7cb936339c9594" providerId="LiveId" clId="{A955197C-F919-4B3D-8C26-043999396B5D}" dt="2021-06-01T17:20:47.525" v="121" actId="207"/>
          <ac:spMkLst>
            <pc:docMk/>
            <pc:sldMk cId="2160367740" sldId="263"/>
            <ac:spMk id="27" creationId="{D3DC0DF5-4246-4F86-96A5-08CABE01C854}"/>
          </ac:spMkLst>
        </pc:spChg>
        <pc:spChg chg="add mod">
          <ac:chgData name="Nicola Grieves" userId="3e7cb936339c9594" providerId="LiveId" clId="{A955197C-F919-4B3D-8C26-043999396B5D}" dt="2021-06-01T17:22:11.268" v="127" actId="207"/>
          <ac:spMkLst>
            <pc:docMk/>
            <pc:sldMk cId="2160367740" sldId="263"/>
            <ac:spMk id="28" creationId="{89DB2CFC-D004-4A1C-AA03-BA63A69799DF}"/>
          </ac:spMkLst>
        </pc:spChg>
        <pc:spChg chg="add mod">
          <ac:chgData name="Nicola Grieves" userId="3e7cb936339c9594" providerId="LiveId" clId="{A955197C-F919-4B3D-8C26-043999396B5D}" dt="2021-06-01T17:27:18.677" v="406" actId="207"/>
          <ac:spMkLst>
            <pc:docMk/>
            <pc:sldMk cId="2160367740" sldId="263"/>
            <ac:spMk id="29" creationId="{907D3CBD-FA07-4BFD-B654-D2358CCE6D85}"/>
          </ac:spMkLst>
        </pc:spChg>
        <pc:spChg chg="add mod">
          <ac:chgData name="Nicola Grieves" userId="3e7cb936339c9594" providerId="LiveId" clId="{A955197C-F919-4B3D-8C26-043999396B5D}" dt="2021-06-01T17:28:18.593" v="415" actId="207"/>
          <ac:spMkLst>
            <pc:docMk/>
            <pc:sldMk cId="2160367740" sldId="263"/>
            <ac:spMk id="30" creationId="{3034BED3-6C94-48C7-ACCE-513626D9012C}"/>
          </ac:spMkLst>
        </pc:spChg>
        <pc:spChg chg="add mod">
          <ac:chgData name="Nicola Grieves" userId="3e7cb936339c9594" providerId="LiveId" clId="{A955197C-F919-4B3D-8C26-043999396B5D}" dt="2021-06-01T17:37:10.175" v="556" actId="207"/>
          <ac:spMkLst>
            <pc:docMk/>
            <pc:sldMk cId="2160367740" sldId="263"/>
            <ac:spMk id="31" creationId="{BA065D19-5030-4D2E-9979-7C24520AFC1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CE4A9C-56EA-481E-8C59-F5A010D56B12}" type="datetimeFigureOut">
              <a:rPr lang="en-GB" smtClean="0"/>
              <a:t>03/06/2021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E57E4-AB57-4235-AB04-1A5807EA34EF}" type="slidenum">
              <a:rPr lang="en-GB" smtClean="0"/>
              <a:t>‹#›</a:t>
            </a:fld>
            <a:endParaRPr lang="en-GB"/>
          </a:p>
        </p:txBody>
      </p:sp>
    </p:spTree>
    <p:extLst>
      <p:ext uri="{BB962C8B-B14F-4D97-AF65-F5344CB8AC3E}">
        <p14:creationId xmlns:p14="http://schemas.microsoft.com/office/powerpoint/2010/main" val="27481744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Mini challenge instructions</a:t>
            </a:r>
          </a:p>
          <a:p>
            <a:r>
              <a:rPr lang="en-GB" dirty="0"/>
              <a:t>This is an identification game.  Timothy was young person who with encouragement of others was able to things he did not think he could do.  How many gift and talents can they spot from the pictures in a minute and what can people in the group do(it does not have to be one of the pictures!)</a:t>
            </a:r>
          </a:p>
          <a:p>
            <a:endParaRPr lang="en-GB" dirty="0"/>
          </a:p>
        </p:txBody>
      </p:sp>
      <p:sp>
        <p:nvSpPr>
          <p:cNvPr id="4" name="Slide Number Placeholder 3"/>
          <p:cNvSpPr>
            <a:spLocks noGrp="1"/>
          </p:cNvSpPr>
          <p:nvPr>
            <p:ph type="sldNum" sz="quarter" idx="5"/>
          </p:nvPr>
        </p:nvSpPr>
        <p:spPr/>
        <p:txBody>
          <a:bodyPr/>
          <a:lstStyle/>
          <a:p>
            <a:fld id="{0E0E57E4-AB57-4235-AB04-1A5807EA34EF}" type="slidenum">
              <a:rPr lang="en-GB" smtClean="0"/>
              <a:t>1</a:t>
            </a:fld>
            <a:endParaRPr lang="en-GB"/>
          </a:p>
        </p:txBody>
      </p:sp>
    </p:spTree>
    <p:extLst>
      <p:ext uri="{BB962C8B-B14F-4D97-AF65-F5344CB8AC3E}">
        <p14:creationId xmlns:p14="http://schemas.microsoft.com/office/powerpoint/2010/main" val="2569563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Challenge</a:t>
            </a:r>
          </a:p>
          <a:p>
            <a:r>
              <a:rPr lang="en-GB" dirty="0"/>
              <a:t>Set a minute timer and see how many stars you can count and also how many different colours  you can they remember.</a:t>
            </a:r>
          </a:p>
          <a:p>
            <a:endParaRPr lang="en-GB" dirty="0"/>
          </a:p>
          <a:p>
            <a:r>
              <a:rPr lang="en-GB" dirty="0"/>
              <a:t>We all come in different shapes and sizes and colours but each one of us is loved by God. </a:t>
            </a:r>
          </a:p>
        </p:txBody>
      </p:sp>
      <p:sp>
        <p:nvSpPr>
          <p:cNvPr id="4" name="Slide Number Placeholder 3"/>
          <p:cNvSpPr>
            <a:spLocks noGrp="1"/>
          </p:cNvSpPr>
          <p:nvPr>
            <p:ph type="sldNum" sz="quarter" idx="5"/>
          </p:nvPr>
        </p:nvSpPr>
        <p:spPr/>
        <p:txBody>
          <a:bodyPr/>
          <a:lstStyle/>
          <a:p>
            <a:fld id="{0E0E57E4-AB57-4235-AB04-1A5807EA34EF}" type="slidenum">
              <a:rPr lang="en-GB" smtClean="0"/>
              <a:t>2</a:t>
            </a:fld>
            <a:endParaRPr lang="en-GB"/>
          </a:p>
        </p:txBody>
      </p:sp>
    </p:spTree>
    <p:extLst>
      <p:ext uri="{BB962C8B-B14F-4D97-AF65-F5344CB8AC3E}">
        <p14:creationId xmlns:p14="http://schemas.microsoft.com/office/powerpoint/2010/main" val="3192215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847D-1CF6-46BA-B46B-48BED0604A28}"/>
              </a:ext>
            </a:extLst>
          </p:cNvPr>
          <p:cNvSpPr>
            <a:spLocks noGrp="1"/>
          </p:cNvSpPr>
          <p:nvPr>
            <p:ph type="ctrTitle"/>
          </p:nvPr>
        </p:nvSpPr>
        <p:spPr>
          <a:xfrm>
            <a:off x="1524000" y="1122363"/>
            <a:ext cx="9144000" cy="2387600"/>
          </a:xfrm>
        </p:spPr>
        <p:txBody>
          <a:bodyPr anchor="b"/>
          <a:lstStyle>
            <a:lvl1pPr algn="ctr">
              <a:defRPr sz="6000" b="1" cap="all" spc="1500" baseline="0">
                <a:latin typeface="+mj-lt"/>
                <a:ea typeface="Source Sans Pro SemiBold" panose="020B06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FB4F5A5-C931-4A4C-B6B1-EF4C95965BFF}"/>
              </a:ext>
            </a:extLst>
          </p:cNvPr>
          <p:cNvSpPr>
            <a:spLocks noGrp="1"/>
          </p:cNvSpPr>
          <p:nvPr>
            <p:ph type="subTitle" idx="1"/>
          </p:nvPr>
        </p:nvSpPr>
        <p:spPr>
          <a:xfrm>
            <a:off x="1524000" y="3602038"/>
            <a:ext cx="9144000" cy="1655762"/>
          </a:xfrm>
        </p:spPr>
        <p:txBody>
          <a:bodyPr/>
          <a:lstStyle>
            <a:lvl1pPr marL="0" indent="0" algn="ctr">
              <a:buNone/>
              <a:defRPr sz="2400" cap="all" spc="4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7" name="Graphic 185">
            <a:extLst>
              <a:ext uri="{FF2B5EF4-FFF2-40B4-BE49-F238E27FC236}">
                <a16:creationId xmlns:a16="http://schemas.microsoft.com/office/drawing/2014/main" id="{8A351602-3772-4279-B0D3-A523F6F6EAB3}"/>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A5AAAA75-5FFB-4C07-AD4A-3146773E6CDD}"/>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1479895E-3847-44BB-8404-28F14219FB7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0E02F68-8149-4236-8D9F-6B550F78B93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56FCAAB-F073-4561-A484-42C7DD10DC26}"/>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CF8DB94-87A3-43E9-9BBB-301CFF0FB05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35DE4AEC-B6E4-439C-B716-EBE3D4D1DC76}"/>
              </a:ext>
            </a:extLst>
          </p:cNvPr>
          <p:cNvSpPr>
            <a:spLocks noGrp="1"/>
          </p:cNvSpPr>
          <p:nvPr>
            <p:ph type="dt" sz="half" idx="10"/>
          </p:nvPr>
        </p:nvSpPr>
        <p:spPr/>
        <p:txBody>
          <a:bodyPr/>
          <a:lstStyle/>
          <a:p>
            <a:fld id="{97BFF81C-1FCB-4DBA-8044-F1A0FCFD45A6}" type="datetime1">
              <a:rPr lang="en-US" smtClean="0"/>
              <a:t>6/3/2021</a:t>
            </a:fld>
            <a:endParaRPr lang="en-US" dirty="0"/>
          </a:p>
        </p:txBody>
      </p:sp>
      <p:sp>
        <p:nvSpPr>
          <p:cNvPr id="5" name="Footer Placeholder 4">
            <a:extLst>
              <a:ext uri="{FF2B5EF4-FFF2-40B4-BE49-F238E27FC236}">
                <a16:creationId xmlns:a16="http://schemas.microsoft.com/office/drawing/2014/main" id="{F478BC18-102E-45BF-8FEA-801E9C59D143}"/>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FAA8BF5F-B1F8-461F-9B3D-7D50D02423E7}"/>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7D6BF779-0B8C-4CC2-9268-9506AD0C5331}"/>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49615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3A871-D377-4EC0-9ACF-86842F01E1D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3D53202-92A9-45A3-B812-777DB9578B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7196FB0C-3A9D-4892-90C9-21F3459AAD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16938C96-CF0F-4B69-A695-913F11BFC6F0}"/>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CA7E6BB-6B60-4BF5-9D3E-A3FE782EF5B0}"/>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F693EDA-57B3-4AEB-863B-B198C2A5A8E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3A04A96-045F-4B6E-AEEE-11A2FA01B4F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FB357DC-5AD3-44F4-879B-5AD6B18AC36F}"/>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A2CA47F-83AD-4BE3-AC2F-6C17883F78C7}"/>
              </a:ext>
            </a:extLst>
          </p:cNvPr>
          <p:cNvSpPr>
            <a:spLocks noGrp="1"/>
          </p:cNvSpPr>
          <p:nvPr>
            <p:ph type="dt" sz="half" idx="10"/>
          </p:nvPr>
        </p:nvSpPr>
        <p:spPr/>
        <p:txBody>
          <a:bodyPr/>
          <a:lstStyle/>
          <a:p>
            <a:fld id="{FB9092B3-2D87-4CDF-B84B-C46E5F5D31F7}" type="datetime1">
              <a:rPr lang="en-US" smtClean="0"/>
              <a:t>6/3/2021</a:t>
            </a:fld>
            <a:endParaRPr lang="en-US" dirty="0"/>
          </a:p>
        </p:txBody>
      </p:sp>
      <p:sp>
        <p:nvSpPr>
          <p:cNvPr id="5" name="Footer Placeholder 4">
            <a:extLst>
              <a:ext uri="{FF2B5EF4-FFF2-40B4-BE49-F238E27FC236}">
                <a16:creationId xmlns:a16="http://schemas.microsoft.com/office/drawing/2014/main" id="{21118A72-3200-4597-A9C5-0D9ECFF3E8C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D70055A-71D4-49B4-8A8F-19AFDB84E958}"/>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0B0E5D27-C447-432F-982D-B60FDD6F34A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43207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59DBB-9256-464D-8A6A-8BDA71541D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A25E310-E6CB-4838-8E9B-B288DA5527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7" name="Graphic 185">
            <a:extLst>
              <a:ext uri="{FF2B5EF4-FFF2-40B4-BE49-F238E27FC236}">
                <a16:creationId xmlns:a16="http://schemas.microsoft.com/office/drawing/2014/main" id="{BCF412A8-E798-47AD-ABD9-98D76A55D30B}"/>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E70160C5-475D-401A-AEE2-2C04E99A1518}"/>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07CC7CE9-9C7F-49C2-8609-47BF523390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26FD5F1-978C-45AF-9086-D5DBE1F01681}"/>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873AB1C-723A-4FB4-9B23-65BAF507483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1DE5510-5094-4FA4-96E5-AD4841D1C38A}"/>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F7CE2202-679F-48B0-B2DD-F6F54711224B}"/>
              </a:ext>
            </a:extLst>
          </p:cNvPr>
          <p:cNvSpPr>
            <a:spLocks noGrp="1"/>
          </p:cNvSpPr>
          <p:nvPr>
            <p:ph type="dt" sz="half" idx="10"/>
          </p:nvPr>
        </p:nvSpPr>
        <p:spPr/>
        <p:txBody>
          <a:bodyPr/>
          <a:lstStyle/>
          <a:p>
            <a:fld id="{3D769E57-47B1-47B0-B526-3153E4B1E729}" type="datetime1">
              <a:rPr lang="en-US" smtClean="0"/>
              <a:t>6/3/2021</a:t>
            </a:fld>
            <a:endParaRPr lang="en-US" dirty="0"/>
          </a:p>
        </p:txBody>
      </p:sp>
      <p:sp>
        <p:nvSpPr>
          <p:cNvPr id="5" name="Footer Placeholder 4">
            <a:extLst>
              <a:ext uri="{FF2B5EF4-FFF2-40B4-BE49-F238E27FC236}">
                <a16:creationId xmlns:a16="http://schemas.microsoft.com/office/drawing/2014/main" id="{D07BC83D-E4C0-49E1-ADA1-1AF403984BD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31BF211E-B2EA-4CDC-9E84-B6898394921B}"/>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FE2F5FD-5D31-4C1D-82F8-93624C7B0A3C}"/>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22146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8500-1605-41EA-A15F-9B79DF7E405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C9B14AC8-25A5-4D7F-BF23-CB20AA2ECF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8997F1B7-1EE7-4EA5-A5A4-866F9A810C9F}"/>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5E13483-2FB6-4753-8402-06FDC3498E0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88F0DF22-F640-4002-B783-DF1C6A9473F6}"/>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9C2787B8-7984-4332-B611-D3D3DE898FE0}"/>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AF3646C-B3D7-4F57-8FD2-CD93CEB39214}"/>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65FA7DA-93A0-43A4-834C-0F1BB9806A8C}"/>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21995D22-0146-4DE2-9E78-4C00333D499A}"/>
              </a:ext>
            </a:extLst>
          </p:cNvPr>
          <p:cNvSpPr>
            <a:spLocks noGrp="1"/>
          </p:cNvSpPr>
          <p:nvPr>
            <p:ph type="dt" sz="half" idx="10"/>
          </p:nvPr>
        </p:nvSpPr>
        <p:spPr/>
        <p:txBody>
          <a:bodyPr/>
          <a:lstStyle/>
          <a:p>
            <a:fld id="{5A87773D-8987-489A-A650-3D6F7D5C7C38}" type="datetime1">
              <a:rPr lang="en-US" smtClean="0"/>
              <a:t>6/3/2021</a:t>
            </a:fld>
            <a:endParaRPr lang="en-US" dirty="0"/>
          </a:p>
        </p:txBody>
      </p:sp>
      <p:sp>
        <p:nvSpPr>
          <p:cNvPr id="5" name="Footer Placeholder 4">
            <a:extLst>
              <a:ext uri="{FF2B5EF4-FFF2-40B4-BE49-F238E27FC236}">
                <a16:creationId xmlns:a16="http://schemas.microsoft.com/office/drawing/2014/main" id="{6459717A-A1FE-485D-AFFF-2C7026C710A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76DB88B-64CF-4100-8F07-D191DD7939F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104332FF-8349-42A5-B5C8-5EE3825CE25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70332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FE6C-EBF1-47DE-8468-E7125172B7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4104992-D139-48DC-BCCE-D71EA23CA2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7" name="Graphic 185">
            <a:extLst>
              <a:ext uri="{FF2B5EF4-FFF2-40B4-BE49-F238E27FC236}">
                <a16:creationId xmlns:a16="http://schemas.microsoft.com/office/drawing/2014/main" id="{A8C5E768-0E62-4DE7-A0AF-93121DA8439E}"/>
              </a:ext>
            </a:extLst>
          </p:cNvPr>
          <p:cNvGrpSpPr/>
          <p:nvPr/>
        </p:nvGrpSpPr>
        <p:grpSpPr>
          <a:xfrm>
            <a:off x="10999563" y="5987064"/>
            <a:ext cx="1054467" cy="469689"/>
            <a:chOff x="9841624" y="4115729"/>
            <a:chExt cx="602170" cy="268223"/>
          </a:xfrm>
          <a:solidFill>
            <a:schemeClr val="tx1"/>
          </a:solidFill>
        </p:grpSpPr>
        <p:sp>
          <p:nvSpPr>
            <p:cNvPr id="8" name="Freeform: Shape 7">
              <a:extLst>
                <a:ext uri="{FF2B5EF4-FFF2-40B4-BE49-F238E27FC236}">
                  <a16:creationId xmlns:a16="http://schemas.microsoft.com/office/drawing/2014/main" id="{6402845F-9E8A-41E1-B051-1AAA46C997A2}"/>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AA45C410-5FD0-4339-A3BC-A865DE4190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7B0B703-8BA8-483C-A433-C44C809687DE}"/>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CCFA03D-B879-419B-88B9-F4F3645C8AF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6B0260A-6B2D-4F54-8614-60BC3103E166}"/>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4" name="Date Placeholder 3">
            <a:extLst>
              <a:ext uri="{FF2B5EF4-FFF2-40B4-BE49-F238E27FC236}">
                <a16:creationId xmlns:a16="http://schemas.microsoft.com/office/drawing/2014/main" id="{751AB8F6-0796-47E9-B1D4-760B7CCFC75D}"/>
              </a:ext>
            </a:extLst>
          </p:cNvPr>
          <p:cNvSpPr>
            <a:spLocks noGrp="1"/>
          </p:cNvSpPr>
          <p:nvPr>
            <p:ph type="dt" sz="half" idx="10"/>
          </p:nvPr>
        </p:nvSpPr>
        <p:spPr/>
        <p:txBody>
          <a:bodyPr/>
          <a:lstStyle/>
          <a:p>
            <a:fld id="{97E150C1-1D78-4D80-810D-E9E86F6E88AB}" type="datetime1">
              <a:rPr lang="en-US" smtClean="0"/>
              <a:t>6/3/2021</a:t>
            </a:fld>
            <a:endParaRPr lang="en-US" dirty="0"/>
          </a:p>
        </p:txBody>
      </p:sp>
      <p:sp>
        <p:nvSpPr>
          <p:cNvPr id="5" name="Footer Placeholder 4">
            <a:extLst>
              <a:ext uri="{FF2B5EF4-FFF2-40B4-BE49-F238E27FC236}">
                <a16:creationId xmlns:a16="http://schemas.microsoft.com/office/drawing/2014/main" id="{37886FC0-7327-44D9-B689-0AE73FD25596}"/>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219D265-BFBA-4C93-9B1A-B9483AE6BF3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4" name="Oval 13">
            <a:extLst>
              <a:ext uri="{FF2B5EF4-FFF2-40B4-BE49-F238E27FC236}">
                <a16:creationId xmlns:a16="http://schemas.microsoft.com/office/drawing/2014/main" id="{464F5FEB-DE92-47DA-8C46-DC088E8960A4}"/>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51675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637BE-B22F-40EE-94F0-04549BC56238}"/>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A71582-4BAF-4211-AD4A-476ED6EB11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99DCF6B-C800-4345-BAE9-EE9FA65903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8" name="Graphic 185">
            <a:extLst>
              <a:ext uri="{FF2B5EF4-FFF2-40B4-BE49-F238E27FC236}">
                <a16:creationId xmlns:a16="http://schemas.microsoft.com/office/drawing/2014/main" id="{E6190A1E-5381-43C4-B058-7758339984D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F7E35469-0BEA-4E5E-955F-1AA300A62DE5}"/>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8F650BE-565E-4A52-8143-7A87700FC5F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86A3F89-AA2A-44E5-915E-C47A069EB68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C57F514-AB27-4489-8D3C-01DD1025DDAD}"/>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141169F-1C39-4D04-AF32-D0D14D004B05}"/>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93087465-759F-4895-8FC6-DD464FB918CA}"/>
              </a:ext>
            </a:extLst>
          </p:cNvPr>
          <p:cNvSpPr>
            <a:spLocks noGrp="1"/>
          </p:cNvSpPr>
          <p:nvPr>
            <p:ph type="dt" sz="half" idx="10"/>
          </p:nvPr>
        </p:nvSpPr>
        <p:spPr/>
        <p:txBody>
          <a:bodyPr/>
          <a:lstStyle/>
          <a:p>
            <a:fld id="{29E9CBD8-1588-4B6B-B74D-87480DDE94C0}" type="datetime1">
              <a:rPr lang="en-US" smtClean="0"/>
              <a:t>6/3/2021</a:t>
            </a:fld>
            <a:endParaRPr lang="en-US" dirty="0"/>
          </a:p>
        </p:txBody>
      </p:sp>
      <p:sp>
        <p:nvSpPr>
          <p:cNvPr id="6" name="Footer Placeholder 5">
            <a:extLst>
              <a:ext uri="{FF2B5EF4-FFF2-40B4-BE49-F238E27FC236}">
                <a16:creationId xmlns:a16="http://schemas.microsoft.com/office/drawing/2014/main" id="{92F1AA18-D8A5-44D9-881C-522258ED54D7}"/>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1C1BA574-A76A-4F4C-8CBD-768278B66E72}"/>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2793E083-ADC4-4391-83DD-781529A6611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342917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1B666-D6BE-4FA8-9CF1-F15FD58B0CBF}"/>
              </a:ext>
            </a:extLst>
          </p:cNvPr>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BCE4B4A-DE64-4563-83CD-C40B1D681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1DA0314-0202-4E6D-8352-C28376A9C0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B56083-87B4-4603-B6FF-A9EB68E3E6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3708CF-F028-4917-A9CB-59BF5248A2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10" name="Graphic 185">
            <a:extLst>
              <a:ext uri="{FF2B5EF4-FFF2-40B4-BE49-F238E27FC236}">
                <a16:creationId xmlns:a16="http://schemas.microsoft.com/office/drawing/2014/main" id="{81B934BF-E239-47E1-93E9-EA3182162D21}"/>
              </a:ext>
            </a:extLst>
          </p:cNvPr>
          <p:cNvGrpSpPr/>
          <p:nvPr/>
        </p:nvGrpSpPr>
        <p:grpSpPr>
          <a:xfrm>
            <a:off x="10999563" y="5987064"/>
            <a:ext cx="1054467" cy="469689"/>
            <a:chOff x="9841624" y="4115729"/>
            <a:chExt cx="602170" cy="268223"/>
          </a:xfrm>
          <a:solidFill>
            <a:schemeClr val="tx1"/>
          </a:solidFill>
        </p:grpSpPr>
        <p:sp>
          <p:nvSpPr>
            <p:cNvPr id="11" name="Freeform: Shape 10">
              <a:extLst>
                <a:ext uri="{FF2B5EF4-FFF2-40B4-BE49-F238E27FC236}">
                  <a16:creationId xmlns:a16="http://schemas.microsoft.com/office/drawing/2014/main" id="{C3BBF177-5044-426A-93ED-64BDC84BF184}"/>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74270648-77F5-4D28-B691-DA57AA28FD73}"/>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6086B770-2F70-4B7B-9525-286BBD63AD72}"/>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7DDC14D-7AE3-41CD-ADFC-A3601D4F9DF3}"/>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42181834-8401-4B66-85EE-1CBF57807DAB}"/>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7" name="Date Placeholder 6">
            <a:extLst>
              <a:ext uri="{FF2B5EF4-FFF2-40B4-BE49-F238E27FC236}">
                <a16:creationId xmlns:a16="http://schemas.microsoft.com/office/drawing/2014/main" id="{A433C091-3B62-4087-9A97-63BBE28CFF17}"/>
              </a:ext>
            </a:extLst>
          </p:cNvPr>
          <p:cNvSpPr>
            <a:spLocks noGrp="1"/>
          </p:cNvSpPr>
          <p:nvPr>
            <p:ph type="dt" sz="half" idx="10"/>
          </p:nvPr>
        </p:nvSpPr>
        <p:spPr/>
        <p:txBody>
          <a:bodyPr/>
          <a:lstStyle/>
          <a:p>
            <a:fld id="{AD794440-721C-4D75-BD4F-4CFB3D51CDCA}" type="datetime1">
              <a:rPr lang="en-US" smtClean="0"/>
              <a:t>6/3/2021</a:t>
            </a:fld>
            <a:endParaRPr lang="en-US" dirty="0"/>
          </a:p>
        </p:txBody>
      </p:sp>
      <p:sp>
        <p:nvSpPr>
          <p:cNvPr id="8" name="Footer Placeholder 7">
            <a:extLst>
              <a:ext uri="{FF2B5EF4-FFF2-40B4-BE49-F238E27FC236}">
                <a16:creationId xmlns:a16="http://schemas.microsoft.com/office/drawing/2014/main" id="{870710C3-2723-4847-BCAF-96D9FAE50555}"/>
              </a:ext>
            </a:extLst>
          </p:cNvPr>
          <p:cNvSpPr>
            <a:spLocks noGrp="1"/>
          </p:cNvSpPr>
          <p:nvPr>
            <p:ph type="ftr" sz="quarter" idx="11"/>
          </p:nvPr>
        </p:nvSpPr>
        <p:spPr/>
        <p:txBody>
          <a:bodyPr/>
          <a:lstStyle/>
          <a:p>
            <a:r>
              <a:rPr lang="en-US" dirty="0"/>
              <a:t>Sample Footer Text</a:t>
            </a:r>
          </a:p>
        </p:txBody>
      </p:sp>
      <p:sp>
        <p:nvSpPr>
          <p:cNvPr id="9" name="Slide Number Placeholder 8">
            <a:extLst>
              <a:ext uri="{FF2B5EF4-FFF2-40B4-BE49-F238E27FC236}">
                <a16:creationId xmlns:a16="http://schemas.microsoft.com/office/drawing/2014/main" id="{96618B2C-95AC-4438-97FD-07ACF297B8FE}"/>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7" name="Oval 16">
            <a:extLst>
              <a:ext uri="{FF2B5EF4-FFF2-40B4-BE49-F238E27FC236}">
                <a16:creationId xmlns:a16="http://schemas.microsoft.com/office/drawing/2014/main" id="{D6B0F5A7-6E8A-4BCD-8F1F-233ECD21B262}"/>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344704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9CF7F-748D-4598-983E-96A2BE26930A}"/>
              </a:ext>
            </a:extLst>
          </p:cNvPr>
          <p:cNvSpPr>
            <a:spLocks noGrp="1"/>
          </p:cNvSpPr>
          <p:nvPr>
            <p:ph type="title"/>
          </p:nvPr>
        </p:nvSpPr>
        <p:spPr/>
        <p:txBody>
          <a:bodyPr/>
          <a:lstStyle/>
          <a:p>
            <a:r>
              <a:rPr lang="en-US"/>
              <a:t>Click to edit Master title style</a:t>
            </a:r>
            <a:endParaRPr lang="en-US" dirty="0"/>
          </a:p>
        </p:txBody>
      </p:sp>
      <p:grpSp>
        <p:nvGrpSpPr>
          <p:cNvPr id="6" name="Graphic 185">
            <a:extLst>
              <a:ext uri="{FF2B5EF4-FFF2-40B4-BE49-F238E27FC236}">
                <a16:creationId xmlns:a16="http://schemas.microsoft.com/office/drawing/2014/main" id="{DFD4D3BE-80D4-4E69-9C76-F0D8517DF690}"/>
              </a:ext>
            </a:extLst>
          </p:cNvPr>
          <p:cNvGrpSpPr/>
          <p:nvPr/>
        </p:nvGrpSpPr>
        <p:grpSpPr>
          <a:xfrm>
            <a:off x="10999563" y="5987064"/>
            <a:ext cx="1054467" cy="469689"/>
            <a:chOff x="9841624" y="4115729"/>
            <a:chExt cx="602170" cy="268223"/>
          </a:xfrm>
          <a:solidFill>
            <a:schemeClr val="tx1"/>
          </a:solidFill>
        </p:grpSpPr>
        <p:sp>
          <p:nvSpPr>
            <p:cNvPr id="7" name="Freeform: Shape 6">
              <a:extLst>
                <a:ext uri="{FF2B5EF4-FFF2-40B4-BE49-F238E27FC236}">
                  <a16:creationId xmlns:a16="http://schemas.microsoft.com/office/drawing/2014/main" id="{A0B6E97F-00E1-4372-8978-8BCBDC9026E6}"/>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CC7651B7-7A30-4AFA-A4D7-0B0C5D2DDAA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FD2FC5CA-556B-4409-B084-34753A1F04E6}"/>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E63FB41-EE1F-4889-9096-3A38936330D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0DD19F3B-7B3E-4861-8FDA-D0116C96C16E}"/>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 name="Date Placeholder 2">
            <a:extLst>
              <a:ext uri="{FF2B5EF4-FFF2-40B4-BE49-F238E27FC236}">
                <a16:creationId xmlns:a16="http://schemas.microsoft.com/office/drawing/2014/main" id="{410A2C46-C908-4010-AAE2-9FA41B145C4D}"/>
              </a:ext>
            </a:extLst>
          </p:cNvPr>
          <p:cNvSpPr>
            <a:spLocks noGrp="1"/>
          </p:cNvSpPr>
          <p:nvPr>
            <p:ph type="dt" sz="half" idx="10"/>
          </p:nvPr>
        </p:nvSpPr>
        <p:spPr/>
        <p:txBody>
          <a:bodyPr/>
          <a:lstStyle/>
          <a:p>
            <a:fld id="{B2701A64-483B-4532-94FB-D8F90CB6DEE0}" type="datetime1">
              <a:rPr lang="en-US" smtClean="0"/>
              <a:t>6/3/2021</a:t>
            </a:fld>
            <a:endParaRPr lang="en-US" dirty="0"/>
          </a:p>
        </p:txBody>
      </p:sp>
      <p:sp>
        <p:nvSpPr>
          <p:cNvPr id="4" name="Footer Placeholder 3">
            <a:extLst>
              <a:ext uri="{FF2B5EF4-FFF2-40B4-BE49-F238E27FC236}">
                <a16:creationId xmlns:a16="http://schemas.microsoft.com/office/drawing/2014/main" id="{C7CF5279-7D37-4D98-9A70-987C84F62C2B}"/>
              </a:ext>
            </a:extLst>
          </p:cNvPr>
          <p:cNvSpPr>
            <a:spLocks noGrp="1"/>
          </p:cNvSpPr>
          <p:nvPr>
            <p:ph type="ftr" sz="quarter" idx="11"/>
          </p:nvPr>
        </p:nvSpPr>
        <p:spPr/>
        <p:txBody>
          <a:bodyPr/>
          <a:lstStyle/>
          <a:p>
            <a:r>
              <a:rPr lang="en-US" dirty="0"/>
              <a:t>Sample Footer Text</a:t>
            </a:r>
          </a:p>
        </p:txBody>
      </p:sp>
      <p:sp>
        <p:nvSpPr>
          <p:cNvPr id="5" name="Slide Number Placeholder 4">
            <a:extLst>
              <a:ext uri="{FF2B5EF4-FFF2-40B4-BE49-F238E27FC236}">
                <a16:creationId xmlns:a16="http://schemas.microsoft.com/office/drawing/2014/main" id="{2896FAD0-59EF-49AA-BBC6-A0EC184DD2C9}"/>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3" name="Oval 12">
            <a:extLst>
              <a:ext uri="{FF2B5EF4-FFF2-40B4-BE49-F238E27FC236}">
                <a16:creationId xmlns:a16="http://schemas.microsoft.com/office/drawing/2014/main" id="{876EB399-18D2-46D5-8757-35FCFF8EA80D}"/>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764274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aphic 185">
            <a:extLst>
              <a:ext uri="{FF2B5EF4-FFF2-40B4-BE49-F238E27FC236}">
                <a16:creationId xmlns:a16="http://schemas.microsoft.com/office/drawing/2014/main" id="{773CCE17-EE0F-40E0-B7AE-CF7677B64709}"/>
              </a:ext>
            </a:extLst>
          </p:cNvPr>
          <p:cNvGrpSpPr/>
          <p:nvPr/>
        </p:nvGrpSpPr>
        <p:grpSpPr>
          <a:xfrm>
            <a:off x="10999563" y="5987064"/>
            <a:ext cx="1054467" cy="469689"/>
            <a:chOff x="9841624" y="4115729"/>
            <a:chExt cx="602170" cy="268223"/>
          </a:xfrm>
          <a:solidFill>
            <a:schemeClr val="tx1"/>
          </a:solidFill>
        </p:grpSpPr>
        <p:sp>
          <p:nvSpPr>
            <p:cNvPr id="6" name="Freeform: Shape 5">
              <a:extLst>
                <a:ext uri="{FF2B5EF4-FFF2-40B4-BE49-F238E27FC236}">
                  <a16:creationId xmlns:a16="http://schemas.microsoft.com/office/drawing/2014/main" id="{B0AC6C4E-6EA5-454A-AB84-8B94D8B585EC}"/>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B4329338-925B-4677-BA6E-4357D37DB545}"/>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334C0A08-043F-4818-BA1D-BCC9F811A873}"/>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DCB185DD-ED0D-4633-8098-95C4A6F177CC}"/>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2AD50526-B611-40B6-BB45-AE82F0EF5992}"/>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2" name="Date Placeholder 1">
            <a:extLst>
              <a:ext uri="{FF2B5EF4-FFF2-40B4-BE49-F238E27FC236}">
                <a16:creationId xmlns:a16="http://schemas.microsoft.com/office/drawing/2014/main" id="{0708C302-4224-4668-8CAC-3267172A0C93}"/>
              </a:ext>
            </a:extLst>
          </p:cNvPr>
          <p:cNvSpPr>
            <a:spLocks noGrp="1"/>
          </p:cNvSpPr>
          <p:nvPr>
            <p:ph type="dt" sz="half" idx="10"/>
          </p:nvPr>
        </p:nvSpPr>
        <p:spPr/>
        <p:txBody>
          <a:bodyPr/>
          <a:lstStyle/>
          <a:p>
            <a:fld id="{6F18FB39-20FB-4E2E-B861-45B709B9C3C5}" type="datetime1">
              <a:rPr lang="en-US" smtClean="0"/>
              <a:t>6/3/2021</a:t>
            </a:fld>
            <a:endParaRPr lang="en-US" dirty="0"/>
          </a:p>
        </p:txBody>
      </p:sp>
      <p:sp>
        <p:nvSpPr>
          <p:cNvPr id="3" name="Footer Placeholder 2">
            <a:extLst>
              <a:ext uri="{FF2B5EF4-FFF2-40B4-BE49-F238E27FC236}">
                <a16:creationId xmlns:a16="http://schemas.microsoft.com/office/drawing/2014/main" id="{F0C8FC22-AEB6-4BAF-BF93-41A2C757CCC7}"/>
              </a:ext>
            </a:extLst>
          </p:cNvPr>
          <p:cNvSpPr>
            <a:spLocks noGrp="1"/>
          </p:cNvSpPr>
          <p:nvPr>
            <p:ph type="ftr" sz="quarter" idx="11"/>
          </p:nvPr>
        </p:nvSpPr>
        <p:spPr/>
        <p:txBody>
          <a:bodyPr/>
          <a:lstStyle/>
          <a:p>
            <a:r>
              <a:rPr lang="en-US" dirty="0"/>
              <a:t>Sample Footer Text</a:t>
            </a:r>
          </a:p>
        </p:txBody>
      </p:sp>
      <p:sp>
        <p:nvSpPr>
          <p:cNvPr id="4" name="Slide Number Placeholder 3">
            <a:extLst>
              <a:ext uri="{FF2B5EF4-FFF2-40B4-BE49-F238E27FC236}">
                <a16:creationId xmlns:a16="http://schemas.microsoft.com/office/drawing/2014/main" id="{252CA88A-5462-4F17-AFA0-52721ADDBB8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2" name="Oval 11">
            <a:extLst>
              <a:ext uri="{FF2B5EF4-FFF2-40B4-BE49-F238E27FC236}">
                <a16:creationId xmlns:a16="http://schemas.microsoft.com/office/drawing/2014/main" id="{70CCC791-94D7-4BB8-9EDF-423CEA1F6215}"/>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327576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6AC37-C5B5-462A-BE4A-E55CEBF2A3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A4B007F-32A8-4688-BBEF-4FCB99DF5EA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DF2E2EB-BF8A-44A4-8AE0-BD6C31B1D9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FC9E188F-54C8-4547-9F8C-525712AD7DB6}"/>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B99C4538-3939-47A9-A590-09FF21960653}"/>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541CA75-5D05-4996-A26D-CE0C909CD5F7}"/>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86305856-26BC-4BCC-BEF3-5E9CED94177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69651C-AC37-4CD2-8367-19297D7E2389}"/>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3E9031B-BA8D-4D9D-9BB3-A16F7A80F85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269840A2-CF60-4C47-B955-E65BC451FE73}"/>
              </a:ext>
            </a:extLst>
          </p:cNvPr>
          <p:cNvSpPr>
            <a:spLocks noGrp="1"/>
          </p:cNvSpPr>
          <p:nvPr>
            <p:ph type="dt" sz="half" idx="10"/>
          </p:nvPr>
        </p:nvSpPr>
        <p:spPr/>
        <p:txBody>
          <a:bodyPr/>
          <a:lstStyle/>
          <a:p>
            <a:fld id="{AC48AC19-8BD6-476C-9770-8884373BCF00}" type="datetime1">
              <a:rPr lang="en-US" smtClean="0"/>
              <a:t>6/3/2021</a:t>
            </a:fld>
            <a:endParaRPr lang="en-US"/>
          </a:p>
        </p:txBody>
      </p:sp>
      <p:sp>
        <p:nvSpPr>
          <p:cNvPr id="6" name="Footer Placeholder 5">
            <a:extLst>
              <a:ext uri="{FF2B5EF4-FFF2-40B4-BE49-F238E27FC236}">
                <a16:creationId xmlns:a16="http://schemas.microsoft.com/office/drawing/2014/main" id="{3179DC6E-CC55-47AB-A405-5FB7EE2D191D}"/>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6D5D5E7D-EBA7-4DB0-8C78-7EB8A85FA4FF}"/>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C5B051DE-636E-4B3C-9886-2055CE23E49A}"/>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06550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1D355-3146-41D1-B7DC-20B8ACE390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FAD4AAFB-E8F8-4FD1-8C6A-ED2C3FAD50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2E051AF1-B16F-43B9-95CC-C17B570DE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grpSp>
        <p:nvGrpSpPr>
          <p:cNvPr id="8" name="Graphic 185">
            <a:extLst>
              <a:ext uri="{FF2B5EF4-FFF2-40B4-BE49-F238E27FC236}">
                <a16:creationId xmlns:a16="http://schemas.microsoft.com/office/drawing/2014/main" id="{C8B77273-9FF7-4B93-8385-AD09A5F86AE5}"/>
              </a:ext>
            </a:extLst>
          </p:cNvPr>
          <p:cNvGrpSpPr/>
          <p:nvPr/>
        </p:nvGrpSpPr>
        <p:grpSpPr>
          <a:xfrm>
            <a:off x="10999563" y="5987064"/>
            <a:ext cx="1054467" cy="469689"/>
            <a:chOff x="9841624" y="4115729"/>
            <a:chExt cx="602170" cy="268223"/>
          </a:xfrm>
          <a:solidFill>
            <a:schemeClr val="tx1"/>
          </a:solidFill>
        </p:grpSpPr>
        <p:sp>
          <p:nvSpPr>
            <p:cNvPr id="9" name="Freeform: Shape 8">
              <a:extLst>
                <a:ext uri="{FF2B5EF4-FFF2-40B4-BE49-F238E27FC236}">
                  <a16:creationId xmlns:a16="http://schemas.microsoft.com/office/drawing/2014/main" id="{3117A673-3729-4EAD-9E8C-52BEBF74B857}"/>
                </a:ext>
              </a:extLst>
            </p:cNvPr>
            <p:cNvSpPr/>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E8DB752-94CD-4A94-BDE3-DD285EB89F3F}"/>
                </a:ext>
              </a:extLst>
            </p:cNvPr>
            <p:cNvSpPr/>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2F8DDFC-E5CA-4F36-B2BE-BCE49D4F6C95}"/>
                </a:ext>
              </a:extLst>
            </p:cNvPr>
            <p:cNvSpPr/>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BB589AE-2F9C-4C83-8DC7-1205CB037525}"/>
                </a:ext>
              </a:extLst>
            </p:cNvPr>
            <p:cNvSpPr/>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7AC9A2DE-3C9E-4CD0-8C7A-CC5F9F9942E4}"/>
                </a:ext>
              </a:extLst>
            </p:cNvPr>
            <p:cNvSpPr/>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5" name="Date Placeholder 4">
            <a:extLst>
              <a:ext uri="{FF2B5EF4-FFF2-40B4-BE49-F238E27FC236}">
                <a16:creationId xmlns:a16="http://schemas.microsoft.com/office/drawing/2014/main" id="{D68C8714-2467-4715-934E-6787C84F7929}"/>
              </a:ext>
            </a:extLst>
          </p:cNvPr>
          <p:cNvSpPr>
            <a:spLocks noGrp="1"/>
          </p:cNvSpPr>
          <p:nvPr>
            <p:ph type="dt" sz="half" idx="10"/>
          </p:nvPr>
        </p:nvSpPr>
        <p:spPr/>
        <p:txBody>
          <a:bodyPr/>
          <a:lstStyle/>
          <a:p>
            <a:fld id="{F3F68C53-8AD1-4F09-9486-FB3406B99CFA}" type="datetime1">
              <a:rPr lang="en-US" smtClean="0"/>
              <a:t>6/3/2021</a:t>
            </a:fld>
            <a:endParaRPr lang="en-US" dirty="0"/>
          </a:p>
        </p:txBody>
      </p:sp>
      <p:sp>
        <p:nvSpPr>
          <p:cNvPr id="6" name="Footer Placeholder 5">
            <a:extLst>
              <a:ext uri="{FF2B5EF4-FFF2-40B4-BE49-F238E27FC236}">
                <a16:creationId xmlns:a16="http://schemas.microsoft.com/office/drawing/2014/main" id="{A46F13D6-03EC-4D31-8BB1-9FFDE3633C21}"/>
              </a:ext>
            </a:extLst>
          </p:cNvPr>
          <p:cNvSpPr>
            <a:spLocks noGrp="1"/>
          </p:cNvSpPr>
          <p:nvPr>
            <p:ph type="ftr" sz="quarter" idx="11"/>
          </p:nvPr>
        </p:nvSpPr>
        <p:spPr/>
        <p:txBody>
          <a:bodyPr/>
          <a:lstStyle/>
          <a:p>
            <a:r>
              <a:rPr lang="en-US" dirty="0"/>
              <a:t>Sample Footer Text</a:t>
            </a:r>
          </a:p>
        </p:txBody>
      </p:sp>
      <p:sp>
        <p:nvSpPr>
          <p:cNvPr id="7" name="Slide Number Placeholder 6">
            <a:extLst>
              <a:ext uri="{FF2B5EF4-FFF2-40B4-BE49-F238E27FC236}">
                <a16:creationId xmlns:a16="http://schemas.microsoft.com/office/drawing/2014/main" id="{7C65D4DD-A2A4-4DF6-9527-E5F12FEB936C}"/>
              </a:ext>
            </a:extLst>
          </p:cNvPr>
          <p:cNvSpPr>
            <a:spLocks noGrp="1"/>
          </p:cNvSpPr>
          <p:nvPr>
            <p:ph type="sldNum" sz="quarter" idx="12"/>
          </p:nvPr>
        </p:nvSpPr>
        <p:spPr/>
        <p:txBody>
          <a:bodyPr/>
          <a:lstStyle/>
          <a:p>
            <a:fld id="{F3450C42-9A0B-4425-92C2-70FCF7C45734}" type="slidenum">
              <a:rPr lang="en-US" smtClean="0"/>
              <a:t>‹#›</a:t>
            </a:fld>
            <a:endParaRPr lang="en-US" dirty="0"/>
          </a:p>
        </p:txBody>
      </p:sp>
      <p:sp>
        <p:nvSpPr>
          <p:cNvPr id="15" name="Oval 14">
            <a:extLst>
              <a:ext uri="{FF2B5EF4-FFF2-40B4-BE49-F238E27FC236}">
                <a16:creationId xmlns:a16="http://schemas.microsoft.com/office/drawing/2014/main" id="{FD202F3A-9FDE-4E11-B865-FBAEC415F880}"/>
              </a:ext>
            </a:extLst>
          </p:cNvPr>
          <p:cNvSpPr/>
          <p:nvPr/>
        </p:nvSpPr>
        <p:spPr>
          <a:xfrm>
            <a:off x="320736" y="652894"/>
            <a:ext cx="319941" cy="319941"/>
          </a:xfrm>
          <a:prstGeom prst="ellipse">
            <a:avLst/>
          </a:prstGeom>
          <a:solidFill>
            <a:schemeClr val="accent3">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996943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3F5C3-CD4B-4472-B59A-49D460CB1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772236B-AB2C-4D6F-AE15-700992DA91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090F509-07BE-4446-8772-F44E09936B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cap="all" spc="100" baseline="0">
                <a:solidFill>
                  <a:schemeClr val="tx1">
                    <a:tint val="75000"/>
                  </a:schemeClr>
                </a:solidFill>
                <a:latin typeface="+mn-lt"/>
                <a:ea typeface="Source Sans Pro SemiBold" panose="020B0603030403020204" pitchFamily="34" charset="0"/>
              </a:defRPr>
            </a:lvl1pPr>
          </a:lstStyle>
          <a:p>
            <a:fld id="{BA543EDD-D0D2-447F-B24F-3717AF4B109D}" type="datetime1">
              <a:rPr lang="en-US" smtClean="0"/>
              <a:pPr/>
              <a:t>6/3/2021</a:t>
            </a:fld>
            <a:endParaRPr lang="en-US" dirty="0"/>
          </a:p>
        </p:txBody>
      </p:sp>
      <p:sp>
        <p:nvSpPr>
          <p:cNvPr id="5" name="Footer Placeholder 4">
            <a:extLst>
              <a:ext uri="{FF2B5EF4-FFF2-40B4-BE49-F238E27FC236}">
                <a16:creationId xmlns:a16="http://schemas.microsoft.com/office/drawing/2014/main" id="{501B927E-3833-4F85-99B5-56B5F1E540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cap="all" spc="100" baseline="0">
                <a:solidFill>
                  <a:schemeClr val="tx1">
                    <a:tint val="75000"/>
                  </a:schemeClr>
                </a:solidFill>
                <a:latin typeface="+mn-lt"/>
                <a:ea typeface="Source Sans Pro SemiBold" panose="020B0603030403020204" pitchFamily="34" charset="0"/>
              </a:defRPr>
            </a:lvl1pPr>
          </a:lstStyle>
          <a:p>
            <a:r>
              <a:rPr lang="en-US" dirty="0"/>
              <a:t>Sample Footer Text</a:t>
            </a:r>
          </a:p>
        </p:txBody>
      </p:sp>
      <p:sp>
        <p:nvSpPr>
          <p:cNvPr id="6" name="Slide Number Placeholder 5">
            <a:extLst>
              <a:ext uri="{FF2B5EF4-FFF2-40B4-BE49-F238E27FC236}">
                <a16:creationId xmlns:a16="http://schemas.microsoft.com/office/drawing/2014/main" id="{E628CB64-4E98-43DE-B543-7BE5B329DB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cap="all" spc="100" baseline="0">
                <a:solidFill>
                  <a:schemeClr val="tx1">
                    <a:tint val="75000"/>
                  </a:schemeClr>
                </a:solidFill>
                <a:latin typeface="+mn-lt"/>
                <a:ea typeface="Source Sans Pro SemiBold" panose="020B0603030403020204" pitchFamily="34" charset="0"/>
              </a:defRPr>
            </a:lvl1pPr>
          </a:lstStyle>
          <a:p>
            <a:fld id="{F3450C42-9A0B-4425-92C2-70FCF7C45734}" type="slidenum">
              <a:rPr lang="en-US" smtClean="0"/>
              <a:pPr/>
              <a:t>‹#›</a:t>
            </a:fld>
            <a:endParaRPr lang="en-US" dirty="0"/>
          </a:p>
        </p:txBody>
      </p:sp>
    </p:spTree>
    <p:extLst>
      <p:ext uri="{BB962C8B-B14F-4D97-AF65-F5344CB8AC3E}">
        <p14:creationId xmlns:p14="http://schemas.microsoft.com/office/powerpoint/2010/main" val="298229526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05" r:id="rId6"/>
    <p:sldLayoutId id="2147483701" r:id="rId7"/>
    <p:sldLayoutId id="2147483702" r:id="rId8"/>
    <p:sldLayoutId id="2147483703" r:id="rId9"/>
    <p:sldLayoutId id="2147483704" r:id="rId10"/>
    <p:sldLayoutId id="214748370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a:extLst>
              <a:ext uri="{FF2B5EF4-FFF2-40B4-BE49-F238E27FC236}">
                <a16:creationId xmlns:a16="http://schemas.microsoft.com/office/drawing/2014/main" id="{FC1BD014-5623-4064-BAFE-A5AAAFB3CE2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835096" y="657544"/>
            <a:ext cx="4843727" cy="5534144"/>
            <a:chOff x="1674895" y="1345036"/>
            <a:chExt cx="5428610" cy="4210939"/>
          </a:xfrm>
        </p:grpSpPr>
        <p:sp>
          <p:nvSpPr>
            <p:cNvPr id="22" name="Rectangle 21">
              <a:extLst>
                <a:ext uri="{FF2B5EF4-FFF2-40B4-BE49-F238E27FC236}">
                  <a16:creationId xmlns:a16="http://schemas.microsoft.com/office/drawing/2014/main" id="{A27BC42E-B225-42FA-9AB5-F860C44BB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ECF5D0B-A89A-4902-8D22-AFB1D55AC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useBgFill="1">
        <p:nvSpPr>
          <p:cNvPr id="25" name="Rectangle 24">
            <a:extLst>
              <a:ext uri="{FF2B5EF4-FFF2-40B4-BE49-F238E27FC236}">
                <a16:creationId xmlns:a16="http://schemas.microsoft.com/office/drawing/2014/main" id="{7871DA93-90AF-40F3-A1A1-04E1669720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88435" y="401247"/>
            <a:ext cx="4860256" cy="5669873"/>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FE2E69-7807-43C5-BE50-993BA28C577C}"/>
              </a:ext>
            </a:extLst>
          </p:cNvPr>
          <p:cNvSpPr>
            <a:spLocks noGrp="1"/>
          </p:cNvSpPr>
          <p:nvPr>
            <p:ph type="ctrTitle"/>
          </p:nvPr>
        </p:nvSpPr>
        <p:spPr>
          <a:xfrm>
            <a:off x="7012297" y="786880"/>
            <a:ext cx="4203323" cy="4823088"/>
          </a:xfrm>
        </p:spPr>
        <p:txBody>
          <a:bodyPr>
            <a:normAutofit/>
          </a:bodyPr>
          <a:lstStyle/>
          <a:p>
            <a:r>
              <a:rPr lang="en-GB" sz="3200" dirty="0">
                <a:latin typeface="Britannic Bold" panose="020B0903060703020204" pitchFamily="34" charset="0"/>
              </a:rPr>
              <a:t>Dr whatsit’s</a:t>
            </a:r>
            <a:br>
              <a:rPr lang="en-GB" sz="3200" dirty="0">
                <a:latin typeface="Britannic Bold" panose="020B0903060703020204" pitchFamily="34" charset="0"/>
              </a:rPr>
            </a:br>
            <a:br>
              <a:rPr lang="en-GB" sz="3200" dirty="0">
                <a:latin typeface="Britannic Bold" panose="020B0903060703020204" pitchFamily="34" charset="0"/>
              </a:rPr>
            </a:br>
            <a:r>
              <a:rPr lang="en-GB" sz="3200" dirty="0">
                <a:latin typeface="Britannic Bold" panose="020B0903060703020204" pitchFamily="34" charset="0"/>
              </a:rPr>
              <a:t>Detective Challenge</a:t>
            </a:r>
          </a:p>
        </p:txBody>
      </p:sp>
      <p:sp>
        <p:nvSpPr>
          <p:cNvPr id="27" name="Graphic 212">
            <a:extLst>
              <a:ext uri="{FF2B5EF4-FFF2-40B4-BE49-F238E27FC236}">
                <a16:creationId xmlns:a16="http://schemas.microsoft.com/office/drawing/2014/main" id="{4FB204DF-284E-45F6-A017-79A4DF57BC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0051" y="771024"/>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9" name="Graphic 212">
            <a:extLst>
              <a:ext uri="{FF2B5EF4-FFF2-40B4-BE49-F238E27FC236}">
                <a16:creationId xmlns:a16="http://schemas.microsoft.com/office/drawing/2014/main" id="{70616F44-B954-409D-87BC-C69465EDE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0051" y="771024"/>
            <a:ext cx="693403" cy="693403"/>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1">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31" name="Freeform: Shape 30">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58003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33" name="Freeform: Shape 32">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76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pic>
        <p:nvPicPr>
          <p:cNvPr id="13" name="Picture 12" descr="Diagram&#10;&#10;Description automatically generated">
            <a:extLst>
              <a:ext uri="{FF2B5EF4-FFF2-40B4-BE49-F238E27FC236}">
                <a16:creationId xmlns:a16="http://schemas.microsoft.com/office/drawing/2014/main" id="{C522654F-D5BD-4545-989F-4544E0C72DB6}"/>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1550687" y="1580033"/>
            <a:ext cx="5064417" cy="5064417"/>
          </a:xfrm>
          <a:prstGeom prst="rect">
            <a:avLst/>
          </a:prstGeom>
        </p:spPr>
      </p:pic>
      <p:sp>
        <p:nvSpPr>
          <p:cNvPr id="35" name="Oval 34">
            <a:extLst>
              <a:ext uri="{FF2B5EF4-FFF2-40B4-BE49-F238E27FC236}">
                <a16:creationId xmlns:a16="http://schemas.microsoft.com/office/drawing/2014/main" id="{4D1A5E71-B6B6-486A-8CDC-C7ABD9B90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512" y="4357092"/>
            <a:ext cx="319941" cy="31994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7" name="Oval 36">
            <a:extLst>
              <a:ext uri="{FF2B5EF4-FFF2-40B4-BE49-F238E27FC236}">
                <a16:creationId xmlns:a16="http://schemas.microsoft.com/office/drawing/2014/main" id="{5D981608-D865-4AD7-AC34-A2398EA19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6512" y="4357092"/>
            <a:ext cx="319941" cy="319941"/>
          </a:xfrm>
          <a:prstGeom prst="ellipse">
            <a:avLst/>
          </a:prstGeom>
          <a:solidFill>
            <a:schemeClr val="accent3">
              <a:alpha val="2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39"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59160" y="5987064"/>
            <a:ext cx="1054466" cy="469689"/>
            <a:chOff x="9841624" y="4115729"/>
            <a:chExt cx="602169" cy="268223"/>
          </a:xfrm>
          <a:solidFill>
            <a:schemeClr val="tx1"/>
          </a:solidFill>
        </p:grpSpPr>
        <p:sp>
          <p:nvSpPr>
            <p:cNvPr id="40" name="Freeform: Shape 39">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44" name="Freeform: Shape 43">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pic>
        <p:nvPicPr>
          <p:cNvPr id="9" name="Picture 8" descr="A picture containing logo&#10;&#10;Description automatically generated">
            <a:extLst>
              <a:ext uri="{FF2B5EF4-FFF2-40B4-BE49-F238E27FC236}">
                <a16:creationId xmlns:a16="http://schemas.microsoft.com/office/drawing/2014/main" id="{4B1EB91D-52CA-4215-99D6-4318564455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574147" y="603861"/>
            <a:ext cx="2820755" cy="2820755"/>
          </a:xfrm>
          <a:prstGeom prst="rect">
            <a:avLst/>
          </a:prstGeom>
        </p:spPr>
      </p:pic>
    </p:spTree>
    <p:extLst>
      <p:ext uri="{BB962C8B-B14F-4D97-AF65-F5344CB8AC3E}">
        <p14:creationId xmlns:p14="http://schemas.microsoft.com/office/powerpoint/2010/main" val="1232901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9" name="Rectangle 128">
            <a:extLst>
              <a:ext uri="{FF2B5EF4-FFF2-40B4-BE49-F238E27FC236}">
                <a16:creationId xmlns:a16="http://schemas.microsoft.com/office/drawing/2014/main" id="{5A0118C5-4F8D-4CF4-BADD-53FEACC6C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Freeform: Shape 130">
            <a:extLst>
              <a:ext uri="{FF2B5EF4-FFF2-40B4-BE49-F238E27FC236}">
                <a16:creationId xmlns:a16="http://schemas.microsoft.com/office/drawing/2014/main" id="{F98F79A4-A6C7-4101-B1E9-27E05CB7C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2" name="Title 1">
            <a:extLst>
              <a:ext uri="{FF2B5EF4-FFF2-40B4-BE49-F238E27FC236}">
                <a16:creationId xmlns:a16="http://schemas.microsoft.com/office/drawing/2014/main" id="{0E4CDD0A-9F80-4A4D-AC3E-C2272075C2A8}"/>
              </a:ext>
            </a:extLst>
          </p:cNvPr>
          <p:cNvSpPr>
            <a:spLocks noGrp="1"/>
          </p:cNvSpPr>
          <p:nvPr>
            <p:ph type="title"/>
          </p:nvPr>
        </p:nvSpPr>
        <p:spPr>
          <a:xfrm>
            <a:off x="2232252" y="633046"/>
            <a:ext cx="4463623" cy="1314996"/>
          </a:xfrm>
        </p:spPr>
        <p:txBody>
          <a:bodyPr vert="horz" lIns="91440" tIns="45720" rIns="91440" bIns="45720" rtlCol="0" anchor="b">
            <a:normAutofit/>
          </a:bodyPr>
          <a:lstStyle/>
          <a:p>
            <a:br>
              <a:rPr lang="en-US" sz="2800" b="1" cap="all" spc="1500">
                <a:ea typeface="Source Sans Pro SemiBold" panose="020B0603030403020204" pitchFamily="34" charset="0"/>
              </a:rPr>
            </a:br>
            <a:br>
              <a:rPr lang="en-US" sz="2800" b="1" cap="all" spc="1500">
                <a:ea typeface="Source Sans Pro SemiBold" panose="020B0603030403020204" pitchFamily="34" charset="0"/>
              </a:rPr>
            </a:br>
            <a:endParaRPr lang="en-US" sz="2800" b="1" cap="all" spc="1500">
              <a:ea typeface="Source Sans Pro SemiBold" panose="020B0603030403020204" pitchFamily="34" charset="0"/>
            </a:endParaRPr>
          </a:p>
        </p:txBody>
      </p:sp>
      <p:sp>
        <p:nvSpPr>
          <p:cNvPr id="133" name="Freeform: Shape 132">
            <a:extLst>
              <a:ext uri="{FF2B5EF4-FFF2-40B4-BE49-F238E27FC236}">
                <a16:creationId xmlns:a16="http://schemas.microsoft.com/office/drawing/2014/main" id="{79AFCB35-9C04-4524-A0B1-57FF6865D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92656"/>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135" name="Freeform: Shape 134">
            <a:extLst>
              <a:ext uri="{FF2B5EF4-FFF2-40B4-BE49-F238E27FC236}">
                <a16:creationId xmlns:a16="http://schemas.microsoft.com/office/drawing/2014/main" id="{D11AD2AD-0BA0-4DD3-8EEA-84686A0E71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2391"/>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solidFill>
            <a:schemeClr val="tx1"/>
          </a:solidFill>
          <a:ln w="9525" cap="flat">
            <a:noFill/>
            <a:prstDash val="solid"/>
            <a:miter/>
          </a:ln>
        </p:spPr>
        <p:txBody>
          <a:bodyPr wrap="square" rtlCol="0" anchor="ctr">
            <a:noAutofit/>
          </a:bodyPr>
          <a:lstStyle/>
          <a:p>
            <a:endParaRPr lang="en-US"/>
          </a:p>
        </p:txBody>
      </p:sp>
      <p:sp>
        <p:nvSpPr>
          <p:cNvPr id="7" name="Content Placeholder 6">
            <a:extLst>
              <a:ext uri="{FF2B5EF4-FFF2-40B4-BE49-F238E27FC236}">
                <a16:creationId xmlns:a16="http://schemas.microsoft.com/office/drawing/2014/main" id="{A38B578E-B27E-45A2-8E29-392617794D92}"/>
              </a:ext>
            </a:extLst>
          </p:cNvPr>
          <p:cNvSpPr>
            <a:spLocks noGrp="1"/>
          </p:cNvSpPr>
          <p:nvPr>
            <p:ph idx="1"/>
          </p:nvPr>
        </p:nvSpPr>
        <p:spPr>
          <a:xfrm>
            <a:off x="2232252" y="2125737"/>
            <a:ext cx="4463623" cy="4044463"/>
          </a:xfrm>
        </p:spPr>
        <p:txBody>
          <a:bodyPr>
            <a:normAutofit/>
          </a:bodyPr>
          <a:lstStyle/>
          <a:p>
            <a:pPr marL="0" indent="0">
              <a:buNone/>
            </a:pPr>
            <a:r>
              <a:rPr lang="en-GB">
                <a:latin typeface="Britannic Bold" panose="020B0903060703020204" pitchFamily="34" charset="0"/>
              </a:rPr>
              <a:t>Stars</a:t>
            </a:r>
          </a:p>
          <a:p>
            <a:pPr marL="0" indent="0">
              <a:buNone/>
            </a:pPr>
            <a:r>
              <a:rPr lang="en-GB" dirty="0">
                <a:latin typeface="Britannic Bold" panose="020B0903060703020204" pitchFamily="34" charset="0"/>
              </a:rPr>
              <a:t>How many different colours can you see?</a:t>
            </a:r>
          </a:p>
          <a:p>
            <a:pPr marL="0" indent="0">
              <a:buNone/>
            </a:pPr>
            <a:r>
              <a:rPr lang="en-GB" dirty="0">
                <a:latin typeface="Britannic Bold" panose="020B0903060703020204" pitchFamily="34" charset="0"/>
              </a:rPr>
              <a:t>How many stars?</a:t>
            </a:r>
          </a:p>
          <a:p>
            <a:pPr marL="0" indent="0">
              <a:buNone/>
            </a:pPr>
            <a:endParaRPr lang="en-GB" dirty="0"/>
          </a:p>
        </p:txBody>
      </p:sp>
      <p:sp>
        <p:nvSpPr>
          <p:cNvPr id="137" name="Freeform: Shape 136">
            <a:extLst>
              <a:ext uri="{FF2B5EF4-FFF2-40B4-BE49-F238E27FC236}">
                <a16:creationId xmlns:a16="http://schemas.microsoft.com/office/drawing/2014/main" id="{83C8019B-3985-409B-9B87-494B974EE9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
            <a:ext cx="2232251" cy="2361890"/>
          </a:xfrm>
          <a:custGeom>
            <a:avLst/>
            <a:gdLst>
              <a:gd name="connsiteX0" fmla="*/ 2292284 w 3871489"/>
              <a:gd name="connsiteY0" fmla="*/ 0 h 4096327"/>
              <a:gd name="connsiteX1" fmla="*/ 3500914 w 3871489"/>
              <a:gd name="connsiteY1" fmla="*/ 0 h 4096327"/>
              <a:gd name="connsiteX2" fmla="*/ 3542229 w 3871489"/>
              <a:gd name="connsiteY2" fmla="*/ 68006 h 4096327"/>
              <a:gd name="connsiteX3" fmla="*/ 3871489 w 3871489"/>
              <a:gd name="connsiteY3" fmla="*/ 1368323 h 4096327"/>
              <a:gd name="connsiteX4" fmla="*/ 1143485 w 3871489"/>
              <a:gd name="connsiteY4" fmla="*/ 4096327 h 4096327"/>
              <a:gd name="connsiteX5" fmla="*/ 81633 w 3871489"/>
              <a:gd name="connsiteY5" fmla="*/ 3881944 h 4096327"/>
              <a:gd name="connsiteX6" fmla="*/ 0 w 3871489"/>
              <a:gd name="connsiteY6" fmla="*/ 3842618 h 4096327"/>
              <a:gd name="connsiteX7" fmla="*/ 0 w 3871489"/>
              <a:gd name="connsiteY7" fmla="*/ 2741475 h 4096327"/>
              <a:gd name="connsiteX8" fmla="*/ 6615 w 3871489"/>
              <a:gd name="connsiteY8" fmla="*/ 2747487 h 4096327"/>
              <a:gd name="connsiteX9" fmla="*/ 1143485 w 3871489"/>
              <a:gd name="connsiteY9" fmla="*/ 3155655 h 4096327"/>
              <a:gd name="connsiteX10" fmla="*/ 2930817 w 3871489"/>
              <a:gd name="connsiteY10" fmla="*/ 1368323 h 4096327"/>
              <a:gd name="connsiteX11" fmla="*/ 2407287 w 3871489"/>
              <a:gd name="connsiteY11" fmla="*/ 104524 h 4096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71489" h="4096327">
                <a:moveTo>
                  <a:pt x="2292284" y="0"/>
                </a:moveTo>
                <a:lnTo>
                  <a:pt x="3500914" y="0"/>
                </a:lnTo>
                <a:lnTo>
                  <a:pt x="3542229" y="68006"/>
                </a:lnTo>
                <a:cubicBezTo>
                  <a:pt x="3752213" y="454545"/>
                  <a:pt x="3871489" y="897507"/>
                  <a:pt x="3871489" y="1368323"/>
                </a:cubicBezTo>
                <a:cubicBezTo>
                  <a:pt x="3871489" y="2874936"/>
                  <a:pt x="2650098" y="4096327"/>
                  <a:pt x="1143485" y="4096327"/>
                </a:cubicBezTo>
                <a:cubicBezTo>
                  <a:pt x="766832" y="4096327"/>
                  <a:pt x="408006" y="4019990"/>
                  <a:pt x="81633" y="3881944"/>
                </a:cubicBezTo>
                <a:lnTo>
                  <a:pt x="0" y="3842618"/>
                </a:lnTo>
                <a:lnTo>
                  <a:pt x="0" y="2741475"/>
                </a:lnTo>
                <a:lnTo>
                  <a:pt x="6615" y="2747487"/>
                </a:lnTo>
                <a:cubicBezTo>
                  <a:pt x="315579" y="3002472"/>
                  <a:pt x="711663" y="3155655"/>
                  <a:pt x="1143485" y="3155655"/>
                </a:cubicBezTo>
                <a:cubicBezTo>
                  <a:pt x="2130515" y="3155655"/>
                  <a:pt x="2930817" y="2355353"/>
                  <a:pt x="2930817" y="1368323"/>
                </a:cubicBezTo>
                <a:cubicBezTo>
                  <a:pt x="2930817" y="874812"/>
                  <a:pt x="2730741" y="427979"/>
                  <a:pt x="2407287" y="104524"/>
                </a:cubicBezTo>
                <a:close/>
              </a:path>
            </a:pathLst>
          </a:custGeom>
          <a:solidFill>
            <a:schemeClr val="accent3">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accent1"/>
              </a:solidFill>
            </a:endParaRPr>
          </a:p>
        </p:txBody>
      </p:sp>
      <p:sp>
        <p:nvSpPr>
          <p:cNvPr id="139" name="Freeform: Shape 138">
            <a:extLst>
              <a:ext uri="{FF2B5EF4-FFF2-40B4-BE49-F238E27FC236}">
                <a16:creationId xmlns:a16="http://schemas.microsoft.com/office/drawing/2014/main" id="{9E5C5460-229E-46C8-A712-CC3179854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41" name="Freeform: Shape 140">
            <a:extLst>
              <a:ext uri="{FF2B5EF4-FFF2-40B4-BE49-F238E27FC236}">
                <a16:creationId xmlns:a16="http://schemas.microsoft.com/office/drawing/2014/main" id="{B85A4DB3-61AA-49A1-85A9-B3397CD519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9419" y="3564607"/>
            <a:ext cx="3432581" cy="3293393"/>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1">
              <a:alpha val="2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pic>
        <p:nvPicPr>
          <p:cNvPr id="4" name="Picture 3" descr="A picture containing clipart&#10;&#10;Description automatically generated">
            <a:extLst>
              <a:ext uri="{FF2B5EF4-FFF2-40B4-BE49-F238E27FC236}">
                <a16:creationId xmlns:a16="http://schemas.microsoft.com/office/drawing/2014/main" id="{8D253F43-9C36-4EA1-9777-8C4599B6BA49}"/>
              </a:ext>
            </a:extLst>
          </p:cNvPr>
          <p:cNvPicPr>
            <a:picLocks noChangeAspect="1"/>
          </p:cNvPicPr>
          <p:nvPr/>
        </p:nvPicPr>
        <p:blipFill rotWithShape="1">
          <a:blip r:embed="rId3">
            <a:extLst>
              <a:ext uri="{28A0092B-C50C-407E-A947-70E740481C1C}">
                <a14:useLocalDpi xmlns:a14="http://schemas.microsoft.com/office/drawing/2010/main" val="0"/>
              </a:ext>
            </a:extLst>
          </a:blip>
          <a:srcRect l="13192" r="11807" b="-1"/>
          <a:stretch/>
        </p:blipFill>
        <p:spPr>
          <a:xfrm>
            <a:off x="6955826" y="1290544"/>
            <a:ext cx="4415738" cy="4415738"/>
          </a:xfrm>
          <a:custGeom>
            <a:avLst/>
            <a:gdLst/>
            <a:ahLst/>
            <a:cxnLst/>
            <a:rect l="l" t="t" r="r" b="b"/>
            <a:pathLst>
              <a:path w="2452978" h="2452978">
                <a:moveTo>
                  <a:pt x="1226489" y="0"/>
                </a:moveTo>
                <a:cubicBezTo>
                  <a:pt x="1903860" y="0"/>
                  <a:pt x="2452978" y="549118"/>
                  <a:pt x="2452978" y="1226489"/>
                </a:cubicBezTo>
                <a:cubicBezTo>
                  <a:pt x="2452978" y="1903860"/>
                  <a:pt x="1903860" y="2452978"/>
                  <a:pt x="1226489" y="2452978"/>
                </a:cubicBezTo>
                <a:cubicBezTo>
                  <a:pt x="549118" y="2452978"/>
                  <a:pt x="0" y="1903860"/>
                  <a:pt x="0" y="1226489"/>
                </a:cubicBezTo>
                <a:cubicBezTo>
                  <a:pt x="0" y="549118"/>
                  <a:pt x="549118" y="0"/>
                  <a:pt x="1226489" y="0"/>
                </a:cubicBezTo>
                <a:close/>
              </a:path>
            </a:pathLst>
          </a:custGeom>
        </p:spPr>
      </p:pic>
      <p:grpSp>
        <p:nvGrpSpPr>
          <p:cNvPr id="143" name="Graphic 185">
            <a:extLst>
              <a:ext uri="{FF2B5EF4-FFF2-40B4-BE49-F238E27FC236}">
                <a16:creationId xmlns:a16="http://schemas.microsoft.com/office/drawing/2014/main" id="{0C156BF8-7FF7-440F-BE2B-417DFFE8BF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428634" y="5987064"/>
            <a:ext cx="1054466" cy="469689"/>
            <a:chOff x="9841624" y="4115729"/>
            <a:chExt cx="602169" cy="268223"/>
          </a:xfrm>
          <a:solidFill>
            <a:schemeClr val="tx1"/>
          </a:solidFill>
        </p:grpSpPr>
        <p:sp>
          <p:nvSpPr>
            <p:cNvPr id="126" name="Freeform: Shape 143">
              <a:extLst>
                <a:ext uri="{FF2B5EF4-FFF2-40B4-BE49-F238E27FC236}">
                  <a16:creationId xmlns:a16="http://schemas.microsoft.com/office/drawing/2014/main" id="{B7067280-C3E7-4DF6-A345-B9FEF6EF8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A78365A8-666B-4417-9D3C-554E6E6B2C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27" name="Freeform: Shape 145">
              <a:extLst>
                <a:ext uri="{FF2B5EF4-FFF2-40B4-BE49-F238E27FC236}">
                  <a16:creationId xmlns:a16="http://schemas.microsoft.com/office/drawing/2014/main" id="{E71CAAFA-0A31-4308-AB9F-B1C84ABDF9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96AB1D25-144D-4BB4-A45C-60B8A094F4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069F0FB4-779A-48FC-AC33-784F177C92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39522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tar: 5 Points 3">
            <a:extLst>
              <a:ext uri="{FF2B5EF4-FFF2-40B4-BE49-F238E27FC236}">
                <a16:creationId xmlns:a16="http://schemas.microsoft.com/office/drawing/2014/main" id="{AF0CC7B3-F07D-4971-92C1-FB90604E958E}"/>
              </a:ext>
            </a:extLst>
          </p:cNvPr>
          <p:cNvSpPr/>
          <p:nvPr/>
        </p:nvSpPr>
        <p:spPr>
          <a:xfrm>
            <a:off x="5474897" y="394916"/>
            <a:ext cx="1815152" cy="1637731"/>
          </a:xfrm>
          <a:prstGeom prst="star5">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tar: 5 Points 5">
            <a:extLst>
              <a:ext uri="{FF2B5EF4-FFF2-40B4-BE49-F238E27FC236}">
                <a16:creationId xmlns:a16="http://schemas.microsoft.com/office/drawing/2014/main" id="{64D7BE94-3A8A-4E22-A6B4-156AEE6CE790}"/>
              </a:ext>
            </a:extLst>
          </p:cNvPr>
          <p:cNvSpPr/>
          <p:nvPr/>
        </p:nvSpPr>
        <p:spPr>
          <a:xfrm>
            <a:off x="6256851" y="5173161"/>
            <a:ext cx="1547972" cy="1474062"/>
          </a:xfrm>
          <a:prstGeom prst="star5">
            <a:avLst>
              <a:gd name="adj" fmla="val 17058"/>
              <a:gd name="hf" fmla="val 105146"/>
              <a:gd name="vf" fmla="val 110557"/>
            </a:avLst>
          </a:prstGeom>
          <a:solidFill>
            <a:srgbClr val="B0B5D0"/>
          </a:solidFill>
          <a:ln>
            <a:solidFill>
              <a:srgbClr val="B0B5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Star: 5 Points 6">
            <a:extLst>
              <a:ext uri="{FF2B5EF4-FFF2-40B4-BE49-F238E27FC236}">
                <a16:creationId xmlns:a16="http://schemas.microsoft.com/office/drawing/2014/main" id="{F1113F35-DFC5-48B4-863D-E653B7F70F31}"/>
              </a:ext>
            </a:extLst>
          </p:cNvPr>
          <p:cNvSpPr/>
          <p:nvPr/>
        </p:nvSpPr>
        <p:spPr>
          <a:xfrm>
            <a:off x="5649937" y="4466564"/>
            <a:ext cx="1140984" cy="1085858"/>
          </a:xfrm>
          <a:prstGeom prst="star5">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Star: 5 Points 7">
            <a:extLst>
              <a:ext uri="{FF2B5EF4-FFF2-40B4-BE49-F238E27FC236}">
                <a16:creationId xmlns:a16="http://schemas.microsoft.com/office/drawing/2014/main" id="{F526E862-2EE9-4586-B5C8-2406AD2CF044}"/>
              </a:ext>
            </a:extLst>
          </p:cNvPr>
          <p:cNvSpPr/>
          <p:nvPr/>
        </p:nvSpPr>
        <p:spPr>
          <a:xfrm>
            <a:off x="8254621" y="2374606"/>
            <a:ext cx="1815152" cy="1637731"/>
          </a:xfrm>
          <a:prstGeom prst="star5">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Star: 5 Points 8">
            <a:extLst>
              <a:ext uri="{FF2B5EF4-FFF2-40B4-BE49-F238E27FC236}">
                <a16:creationId xmlns:a16="http://schemas.microsoft.com/office/drawing/2014/main" id="{755CF129-25F6-4ED9-BA23-5A091C0DB272}"/>
              </a:ext>
            </a:extLst>
          </p:cNvPr>
          <p:cNvSpPr/>
          <p:nvPr/>
        </p:nvSpPr>
        <p:spPr>
          <a:xfrm>
            <a:off x="6439469" y="3029803"/>
            <a:ext cx="1815152" cy="1637731"/>
          </a:xfrm>
          <a:prstGeom prst="star5">
            <a:avLst>
              <a:gd name="adj" fmla="val 23179"/>
              <a:gd name="hf" fmla="val 105146"/>
              <a:gd name="vf" fmla="val 110557"/>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Star: 5 Points 9">
            <a:extLst>
              <a:ext uri="{FF2B5EF4-FFF2-40B4-BE49-F238E27FC236}">
                <a16:creationId xmlns:a16="http://schemas.microsoft.com/office/drawing/2014/main" id="{D5B470B9-7226-4D02-93AC-C921E9277F5A}"/>
              </a:ext>
            </a:extLst>
          </p:cNvPr>
          <p:cNvSpPr/>
          <p:nvPr/>
        </p:nvSpPr>
        <p:spPr>
          <a:xfrm>
            <a:off x="5049628" y="2032647"/>
            <a:ext cx="1815152" cy="1637731"/>
          </a:xfrm>
          <a:prstGeom prst="star5">
            <a:avLst>
              <a:gd name="adj" fmla="val 9916"/>
              <a:gd name="hf" fmla="val 105146"/>
              <a:gd name="vf" fmla="val 110557"/>
            </a:avLst>
          </a:prstGeom>
          <a:solidFill>
            <a:srgbClr val="FFE6B9"/>
          </a:solidFill>
          <a:ln>
            <a:solidFill>
              <a:srgbClr val="FFE6B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tar: 5 Points 10">
            <a:extLst>
              <a:ext uri="{FF2B5EF4-FFF2-40B4-BE49-F238E27FC236}">
                <a16:creationId xmlns:a16="http://schemas.microsoft.com/office/drawing/2014/main" id="{DB495809-D017-456D-AB25-B662E8CB7952}"/>
              </a:ext>
            </a:extLst>
          </p:cNvPr>
          <p:cNvSpPr/>
          <p:nvPr/>
        </p:nvSpPr>
        <p:spPr>
          <a:xfrm>
            <a:off x="9366870" y="1032798"/>
            <a:ext cx="1815152" cy="1637731"/>
          </a:xfrm>
          <a:prstGeom prst="star5">
            <a:avLst>
              <a:gd name="adj" fmla="val 9406"/>
              <a:gd name="hf" fmla="val 105146"/>
              <a:gd name="vf" fmla="val 110557"/>
            </a:avLst>
          </a:prstGeom>
          <a:solidFill>
            <a:srgbClr val="FBFE82"/>
          </a:solidFill>
          <a:ln>
            <a:solidFill>
              <a:srgbClr val="FBFE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Star: 5 Points 11">
            <a:extLst>
              <a:ext uri="{FF2B5EF4-FFF2-40B4-BE49-F238E27FC236}">
                <a16:creationId xmlns:a16="http://schemas.microsoft.com/office/drawing/2014/main" id="{21E30CD6-6209-49D1-9469-BA5567691A05}"/>
              </a:ext>
            </a:extLst>
          </p:cNvPr>
          <p:cNvSpPr/>
          <p:nvPr/>
        </p:nvSpPr>
        <p:spPr>
          <a:xfrm>
            <a:off x="4068193" y="3193471"/>
            <a:ext cx="1815152" cy="1637731"/>
          </a:xfrm>
          <a:prstGeom prst="star5">
            <a:avLst/>
          </a:prstGeom>
          <a:solidFill>
            <a:srgbClr val="B8B4FE"/>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tar: 5 Points 12">
            <a:extLst>
              <a:ext uri="{FF2B5EF4-FFF2-40B4-BE49-F238E27FC236}">
                <a16:creationId xmlns:a16="http://schemas.microsoft.com/office/drawing/2014/main" id="{3B30DF6C-15B0-4FFE-8627-3D6720963F88}"/>
              </a:ext>
            </a:extLst>
          </p:cNvPr>
          <p:cNvSpPr/>
          <p:nvPr/>
        </p:nvSpPr>
        <p:spPr>
          <a:xfrm>
            <a:off x="2920567" y="1330480"/>
            <a:ext cx="2175820" cy="2101445"/>
          </a:xfrm>
          <a:prstGeom prst="star5">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Star: 5 Points 13">
            <a:extLst>
              <a:ext uri="{FF2B5EF4-FFF2-40B4-BE49-F238E27FC236}">
                <a16:creationId xmlns:a16="http://schemas.microsoft.com/office/drawing/2014/main" id="{7ACE12D6-D1CB-4ACF-8380-BC0B626A1BFA}"/>
              </a:ext>
            </a:extLst>
          </p:cNvPr>
          <p:cNvSpPr/>
          <p:nvPr/>
        </p:nvSpPr>
        <p:spPr>
          <a:xfrm>
            <a:off x="7745337" y="792375"/>
            <a:ext cx="1289205" cy="1240272"/>
          </a:xfrm>
          <a:prstGeom prst="star5">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Star: 5 Points 14">
            <a:extLst>
              <a:ext uri="{FF2B5EF4-FFF2-40B4-BE49-F238E27FC236}">
                <a16:creationId xmlns:a16="http://schemas.microsoft.com/office/drawing/2014/main" id="{D1C99846-A930-4438-88B8-D91E39B55194}"/>
              </a:ext>
            </a:extLst>
          </p:cNvPr>
          <p:cNvSpPr/>
          <p:nvPr/>
        </p:nvSpPr>
        <p:spPr>
          <a:xfrm>
            <a:off x="6984212" y="1818288"/>
            <a:ext cx="1194500" cy="1069292"/>
          </a:xfrm>
          <a:prstGeom prst="star5">
            <a:avLst/>
          </a:prstGeom>
          <a:solidFill>
            <a:srgbClr val="FFFE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tar: 5 Points 15">
            <a:extLst>
              <a:ext uri="{FF2B5EF4-FFF2-40B4-BE49-F238E27FC236}">
                <a16:creationId xmlns:a16="http://schemas.microsoft.com/office/drawing/2014/main" id="{9AC2454F-50E7-4BEE-9672-254A260635D2}"/>
              </a:ext>
            </a:extLst>
          </p:cNvPr>
          <p:cNvSpPr/>
          <p:nvPr/>
        </p:nvSpPr>
        <p:spPr>
          <a:xfrm>
            <a:off x="9498283" y="3535430"/>
            <a:ext cx="1815152" cy="1637731"/>
          </a:xfrm>
          <a:prstGeom prst="star5">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Star: 5 Points 16">
            <a:extLst>
              <a:ext uri="{FF2B5EF4-FFF2-40B4-BE49-F238E27FC236}">
                <a16:creationId xmlns:a16="http://schemas.microsoft.com/office/drawing/2014/main" id="{268AFB37-AE82-4183-BEE2-48D2B8CD710F}"/>
              </a:ext>
            </a:extLst>
          </p:cNvPr>
          <p:cNvSpPr/>
          <p:nvPr/>
        </p:nvSpPr>
        <p:spPr>
          <a:xfrm>
            <a:off x="7652668" y="4354296"/>
            <a:ext cx="1815152" cy="1637731"/>
          </a:xfrm>
          <a:prstGeom prst="star5">
            <a:avLst/>
          </a:prstGeom>
          <a:solidFill>
            <a:srgbClr val="F2001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Star: 5 Points 18">
            <a:extLst>
              <a:ext uri="{FF2B5EF4-FFF2-40B4-BE49-F238E27FC236}">
                <a16:creationId xmlns:a16="http://schemas.microsoft.com/office/drawing/2014/main" id="{079D852A-EAA6-47AD-986E-D13D66EBD3C9}"/>
              </a:ext>
            </a:extLst>
          </p:cNvPr>
          <p:cNvSpPr/>
          <p:nvPr/>
        </p:nvSpPr>
        <p:spPr>
          <a:xfrm>
            <a:off x="824833" y="1562336"/>
            <a:ext cx="1815152" cy="1637731"/>
          </a:xfrm>
          <a:prstGeom prst="star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Star: 5 Points 19">
            <a:extLst>
              <a:ext uri="{FF2B5EF4-FFF2-40B4-BE49-F238E27FC236}">
                <a16:creationId xmlns:a16="http://schemas.microsoft.com/office/drawing/2014/main" id="{D429A7AF-5E23-491F-91B6-165956CF0709}"/>
              </a:ext>
            </a:extLst>
          </p:cNvPr>
          <p:cNvSpPr/>
          <p:nvPr/>
        </p:nvSpPr>
        <p:spPr>
          <a:xfrm>
            <a:off x="2870240" y="5050261"/>
            <a:ext cx="1160613" cy="1094802"/>
          </a:xfrm>
          <a:prstGeom prst="star5">
            <a:avLst/>
          </a:prstGeom>
          <a:solidFill>
            <a:srgbClr val="B400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Star: 5 Points 20">
            <a:extLst>
              <a:ext uri="{FF2B5EF4-FFF2-40B4-BE49-F238E27FC236}">
                <a16:creationId xmlns:a16="http://schemas.microsoft.com/office/drawing/2014/main" id="{DF4D91FF-D5D6-4671-ADE1-32712EEDC943}"/>
              </a:ext>
            </a:extLst>
          </p:cNvPr>
          <p:cNvSpPr/>
          <p:nvPr/>
        </p:nvSpPr>
        <p:spPr>
          <a:xfrm>
            <a:off x="1873725" y="2758015"/>
            <a:ext cx="2102921" cy="2068671"/>
          </a:xfrm>
          <a:prstGeom prst="star5">
            <a:avLst>
              <a:gd name="adj" fmla="val 10936"/>
              <a:gd name="hf" fmla="val 105146"/>
              <a:gd name="vf" fmla="val 110557"/>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Star: 5 Points 21">
            <a:extLst>
              <a:ext uri="{FF2B5EF4-FFF2-40B4-BE49-F238E27FC236}">
                <a16:creationId xmlns:a16="http://schemas.microsoft.com/office/drawing/2014/main" id="{92AACAD3-0A5F-4624-A78B-D916A883D664}"/>
              </a:ext>
            </a:extLst>
          </p:cNvPr>
          <p:cNvSpPr/>
          <p:nvPr/>
        </p:nvSpPr>
        <p:spPr>
          <a:xfrm>
            <a:off x="2139377" y="576614"/>
            <a:ext cx="1479114" cy="1269827"/>
          </a:xfrm>
          <a:prstGeom prst="star5">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Star: 5 Points 22">
            <a:extLst>
              <a:ext uri="{FF2B5EF4-FFF2-40B4-BE49-F238E27FC236}">
                <a16:creationId xmlns:a16="http://schemas.microsoft.com/office/drawing/2014/main" id="{50C8237E-265F-4523-813F-CECA0D84B9D3}"/>
              </a:ext>
            </a:extLst>
          </p:cNvPr>
          <p:cNvSpPr/>
          <p:nvPr/>
        </p:nvSpPr>
        <p:spPr>
          <a:xfrm>
            <a:off x="4068193" y="5110799"/>
            <a:ext cx="1815152" cy="1637731"/>
          </a:xfrm>
          <a:prstGeom prst="star5">
            <a:avLst>
              <a:gd name="adj" fmla="val 10936"/>
              <a:gd name="hf" fmla="val 105146"/>
              <a:gd name="vf" fmla="val 110557"/>
            </a:avLst>
          </a:prstGeom>
          <a:solidFill>
            <a:srgbClr val="021C9C"/>
          </a:solidFill>
          <a:ln>
            <a:solidFill>
              <a:srgbClr val="021C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Star: 5 Points 23">
            <a:extLst>
              <a:ext uri="{FF2B5EF4-FFF2-40B4-BE49-F238E27FC236}">
                <a16:creationId xmlns:a16="http://schemas.microsoft.com/office/drawing/2014/main" id="{AF1AD24E-4DF0-4E12-B261-3059743DB31D}"/>
              </a:ext>
            </a:extLst>
          </p:cNvPr>
          <p:cNvSpPr/>
          <p:nvPr/>
        </p:nvSpPr>
        <p:spPr>
          <a:xfrm>
            <a:off x="1009315" y="4405779"/>
            <a:ext cx="1815152" cy="1637731"/>
          </a:xfrm>
          <a:prstGeom prst="star5">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Star: 5 Points 24">
            <a:extLst>
              <a:ext uri="{FF2B5EF4-FFF2-40B4-BE49-F238E27FC236}">
                <a16:creationId xmlns:a16="http://schemas.microsoft.com/office/drawing/2014/main" id="{DD5D134F-6AAB-4F4C-9E1E-6F7E8CB45DFD}"/>
              </a:ext>
            </a:extLst>
          </p:cNvPr>
          <p:cNvSpPr/>
          <p:nvPr/>
        </p:nvSpPr>
        <p:spPr>
          <a:xfrm>
            <a:off x="121816" y="3112669"/>
            <a:ext cx="1330125" cy="1330989"/>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Star: 5 Points 26">
            <a:extLst>
              <a:ext uri="{FF2B5EF4-FFF2-40B4-BE49-F238E27FC236}">
                <a16:creationId xmlns:a16="http://schemas.microsoft.com/office/drawing/2014/main" id="{D3DC0DF5-4246-4F86-96A5-08CABE01C854}"/>
              </a:ext>
            </a:extLst>
          </p:cNvPr>
          <p:cNvSpPr/>
          <p:nvPr/>
        </p:nvSpPr>
        <p:spPr>
          <a:xfrm>
            <a:off x="10632178" y="2646070"/>
            <a:ext cx="1160613" cy="1094802"/>
          </a:xfrm>
          <a:prstGeom prst="star5">
            <a:avLst/>
          </a:prstGeom>
          <a:solidFill>
            <a:srgbClr val="F08A0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Star: 5 Points 27">
            <a:extLst>
              <a:ext uri="{FF2B5EF4-FFF2-40B4-BE49-F238E27FC236}">
                <a16:creationId xmlns:a16="http://schemas.microsoft.com/office/drawing/2014/main" id="{89DB2CFC-D004-4A1C-AA03-BA63A69799DF}"/>
              </a:ext>
            </a:extLst>
          </p:cNvPr>
          <p:cNvSpPr/>
          <p:nvPr/>
        </p:nvSpPr>
        <p:spPr>
          <a:xfrm>
            <a:off x="8839200" y="137179"/>
            <a:ext cx="1435246" cy="1407856"/>
          </a:xfrm>
          <a:prstGeom prst="star5">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Star: 5 Points 28">
            <a:extLst>
              <a:ext uri="{FF2B5EF4-FFF2-40B4-BE49-F238E27FC236}">
                <a16:creationId xmlns:a16="http://schemas.microsoft.com/office/drawing/2014/main" id="{907D3CBD-FA07-4BFD-B654-D2358CCE6D85}"/>
              </a:ext>
            </a:extLst>
          </p:cNvPr>
          <p:cNvSpPr/>
          <p:nvPr/>
        </p:nvSpPr>
        <p:spPr>
          <a:xfrm>
            <a:off x="9383206" y="5006336"/>
            <a:ext cx="1815152" cy="1637731"/>
          </a:xfrm>
          <a:prstGeom prst="star5">
            <a:avLst>
              <a:gd name="adj" fmla="val 11446"/>
              <a:gd name="hf" fmla="val 105146"/>
              <a:gd name="vf" fmla="val 110557"/>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Star: 5 Points 29">
            <a:extLst>
              <a:ext uri="{FF2B5EF4-FFF2-40B4-BE49-F238E27FC236}">
                <a16:creationId xmlns:a16="http://schemas.microsoft.com/office/drawing/2014/main" id="{3034BED3-6C94-48C7-ACCE-513626D9012C}"/>
              </a:ext>
            </a:extLst>
          </p:cNvPr>
          <p:cNvSpPr/>
          <p:nvPr/>
        </p:nvSpPr>
        <p:spPr>
          <a:xfrm>
            <a:off x="4008477" y="303633"/>
            <a:ext cx="1255778" cy="1269827"/>
          </a:xfrm>
          <a:prstGeom prst="star5">
            <a:avLst>
              <a:gd name="adj" fmla="val 17058"/>
              <a:gd name="hf" fmla="val 105146"/>
              <a:gd name="vf" fmla="val 110557"/>
            </a:avLst>
          </a:prstGeom>
          <a:solidFill>
            <a:srgbClr val="85B6BD"/>
          </a:solidFill>
          <a:ln>
            <a:solidFill>
              <a:srgbClr val="B0B5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Star: 5 Points 30">
            <a:extLst>
              <a:ext uri="{FF2B5EF4-FFF2-40B4-BE49-F238E27FC236}">
                <a16:creationId xmlns:a16="http://schemas.microsoft.com/office/drawing/2014/main" id="{BA065D19-5030-4D2E-9979-7C24520AFC11}"/>
              </a:ext>
            </a:extLst>
          </p:cNvPr>
          <p:cNvSpPr/>
          <p:nvPr/>
        </p:nvSpPr>
        <p:spPr>
          <a:xfrm>
            <a:off x="168670" y="5331529"/>
            <a:ext cx="1082486" cy="1094802"/>
          </a:xfrm>
          <a:prstGeom prst="star5">
            <a:avLst>
              <a:gd name="adj" fmla="val 21072"/>
              <a:gd name="hf" fmla="val 105146"/>
              <a:gd name="vf" fmla="val 110557"/>
            </a:avLst>
          </a:prstGeom>
          <a:solidFill>
            <a:srgbClr val="CC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60367740"/>
      </p:ext>
    </p:extLst>
  </p:cSld>
  <p:clrMapOvr>
    <a:masterClrMapping/>
  </p:clrMapOvr>
</p:sld>
</file>

<file path=ppt/theme/theme1.xml><?xml version="1.0" encoding="utf-8"?>
<a:theme xmlns:a="http://schemas.openxmlformats.org/drawingml/2006/main" name="FunkyShapesVTI">
  <a:themeElements>
    <a:clrScheme name="Custom 15">
      <a:dk1>
        <a:sysClr val="windowText" lastClr="000000"/>
      </a:dk1>
      <a:lt1>
        <a:sysClr val="window" lastClr="FFFFFF"/>
      </a:lt1>
      <a:dk2>
        <a:srgbClr val="2D2D2D"/>
      </a:dk2>
      <a:lt2>
        <a:srgbClr val="F3FFF8"/>
      </a:lt2>
      <a:accent1>
        <a:srgbClr val="FF80BD"/>
      </a:accent1>
      <a:accent2>
        <a:srgbClr val="1EB9D3"/>
      </a:accent2>
      <a:accent3>
        <a:srgbClr val="21C46B"/>
      </a:accent3>
      <a:accent4>
        <a:srgbClr val="EA9600"/>
      </a:accent4>
      <a:accent5>
        <a:srgbClr val="F43B56"/>
      </a:accent5>
      <a:accent6>
        <a:srgbClr val="4B56E8"/>
      </a:accent6>
      <a:hlink>
        <a:srgbClr val="8F61FF"/>
      </a:hlink>
      <a:folHlink>
        <a:srgbClr val="F900A0"/>
      </a:folHlink>
    </a:clrScheme>
    <a:fontScheme name="Source Sans Pro">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unkyShapesVTI" id="{A7F40C41-3FB2-45B0-B0D6-DFB7FDD9B7AD}" vid="{C49381A0-09CD-46EE-B141-E2CDD87ABF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Words>
  <Application>Microsoft Office PowerPoint</Application>
  <PresentationFormat>Widescreen</PresentationFormat>
  <Paragraphs>13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Avenir Next LT Pro</vt:lpstr>
      <vt:lpstr>Britannic Bold</vt:lpstr>
      <vt:lpstr>Calibri</vt:lpstr>
      <vt:lpstr>FunkyShapesVTI</vt:lpstr>
      <vt:lpstr>Dr whatsit’s  Detective Challenge</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 whatits  Detective Challenge</dc:title>
  <dc:creator>Nicola Grieves</dc:creator>
  <cp:lastModifiedBy>Lorraine Webb</cp:lastModifiedBy>
  <cp:revision>8</cp:revision>
  <dcterms:created xsi:type="dcterms:W3CDTF">2021-06-01T11:52:02Z</dcterms:created>
  <dcterms:modified xsi:type="dcterms:W3CDTF">2021-06-03T06:49:03Z</dcterms:modified>
</cp:coreProperties>
</file>